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7.jpg" ContentType="image/jpeg"/>
  <Override PartName="/ppt/notesSlides/notesSlide1.xml" ContentType="application/vnd.openxmlformats-officedocument.presentationml.notesSlide+xml"/>
  <Override PartName="/ppt/media/image20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9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E26E8-E379-4AB8-9E58-C521BA37DF8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5AB79-CF20-4AC0-912E-CD1D5435E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5AB79-CF20-4AC0-912E-CD1D5435E2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3D9A-5FF1-4FD8-8D33-78C00E737159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DD04C-FE04-40EA-8498-6941059723C8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8771-D915-45FA-AD43-FA4BB10BF40E}" type="datetime1">
              <a:rPr lang="en-US" smtClean="0"/>
              <a:t>12/8/2021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8A18-7A16-474D-81B3-8042B45450A7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266B-3216-4F6B-A383-2826AD29C38C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6185-4308-481E-B461-6997DE2DDBC1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143002"/>
            <a:ext cx="586740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October</a:t>
            </a:r>
            <a:r>
              <a:rPr lang="en-US" sz="2800" b="1" dirty="0">
                <a:latin typeface="Times New Roman"/>
                <a:cs typeface="Times New Roman"/>
              </a:rPr>
              <a:t> &amp; November </a:t>
            </a:r>
            <a:r>
              <a:rPr sz="2800" b="1" spc="-5" dirty="0">
                <a:latin typeface="Times New Roman"/>
                <a:cs typeface="Times New Roman"/>
              </a:rPr>
              <a:t>2021 NC-HCAP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endParaRPr lang="en-US" sz="2800" b="1" spc="-3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NEWSLETTER</a:t>
            </a:r>
            <a:endParaRPr sz="2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b="1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lang="en-US" sz="2400" b="1" spc="-5" dirty="0">
                <a:latin typeface="Times New Roman"/>
                <a:cs typeface="Times New Roman"/>
              </a:rPr>
              <a:t>NC - </a:t>
            </a:r>
            <a:r>
              <a:rPr sz="2400" b="1" spc="-5" dirty="0">
                <a:latin typeface="Times New Roman"/>
                <a:cs typeface="Times New Roman"/>
              </a:rPr>
              <a:t>HCAP participating </a:t>
            </a:r>
            <a:r>
              <a:rPr sz="2400" b="1" dirty="0">
                <a:latin typeface="Times New Roman"/>
                <a:cs typeface="Times New Roman"/>
              </a:rPr>
              <a:t>in Pembroke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Day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6273" y="3733800"/>
            <a:ext cx="3919727" cy="562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42C52-5850-4187-B46B-304578F184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box of donuts&#10;&#10;Description automatically generated with medium confidence">
            <a:extLst>
              <a:ext uri="{FF2B5EF4-FFF2-40B4-BE49-F238E27FC236}">
                <a16:creationId xmlns:a16="http://schemas.microsoft.com/office/drawing/2014/main" id="{93266027-7DD4-45C6-A491-A9A127202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021269"/>
            <a:ext cx="2887980" cy="433197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3F24C51-7C4D-4B0C-AB62-13520B68C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748750"/>
            <a:ext cx="6268277" cy="2162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445E3E-388D-46AD-B431-DA90DDD8417C}"/>
              </a:ext>
            </a:extLst>
          </p:cNvPr>
          <p:cNvSpPr txBox="1"/>
          <p:nvPr/>
        </p:nvSpPr>
        <p:spPr>
          <a:xfrm>
            <a:off x="762000" y="3733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HCAP students had a Krispy Kreme fundraiser and raised over $200.00. </a:t>
            </a:r>
          </a:p>
        </p:txBody>
      </p:sp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6F06FB3-8DCC-4BB8-8357-B322677C0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5678270"/>
            <a:ext cx="2425446" cy="24254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94D6E9-FA8E-4059-BC77-E6ECA1B931D1}"/>
              </a:ext>
            </a:extLst>
          </p:cNvPr>
          <p:cNvCxnSpPr>
            <a:cxnSpLocks/>
          </p:cNvCxnSpPr>
          <p:nvPr/>
        </p:nvCxnSpPr>
        <p:spPr>
          <a:xfrm>
            <a:off x="0" y="68580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7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754A2-D81C-4A9F-A82E-B068659301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6DDE2-542A-49A6-9A3B-F831D6280C31}"/>
              </a:ext>
            </a:extLst>
          </p:cNvPr>
          <p:cNvSpPr txBox="1"/>
          <p:nvPr/>
        </p:nvSpPr>
        <p:spPr>
          <a:xfrm>
            <a:off x="609600" y="4267200"/>
            <a:ext cx="67419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Careers Club Meetings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2021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-Methodist PA Program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-East Carolina University Graduate School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-Wingate University Masters in Public Health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-Life University-Chiropractic Medicine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-UNC Chapel Hill </a:t>
            </a:r>
          </a:p>
        </p:txBody>
      </p:sp>
      <p:pic>
        <p:nvPicPr>
          <p:cNvPr id="7" name="Picture 6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812ED3B1-7A3C-434F-BCBE-BE6F95F1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91" y="757799"/>
            <a:ext cx="4785018" cy="3265170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00D69A02-03F4-4ECC-966B-E68E207F6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8" y="6908678"/>
            <a:ext cx="2685288" cy="26852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FB9486-E62A-4357-A8E4-64116CAC5810}"/>
              </a:ext>
            </a:extLst>
          </p:cNvPr>
          <p:cNvCxnSpPr>
            <a:cxnSpLocks/>
          </p:cNvCxnSpPr>
          <p:nvPr/>
        </p:nvCxnSpPr>
        <p:spPr>
          <a:xfrm>
            <a:off x="0" y="68580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1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C3C5A-347F-42C6-9D99-201A2FE335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0CB07-6B0B-4903-B0B0-2AB6BDDAAA83}"/>
              </a:ext>
            </a:extLst>
          </p:cNvPr>
          <p:cNvSpPr txBox="1"/>
          <p:nvPr/>
        </p:nvSpPr>
        <p:spPr>
          <a:xfrm>
            <a:off x="1143000" y="680151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NC-HCAP Alumni Spotlight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Grace Davis, BS, MPAS, PA-C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with the arms crossed&#10;&#10;Description automatically generated with low confidence">
            <a:extLst>
              <a:ext uri="{FF2B5EF4-FFF2-40B4-BE49-F238E27FC236}">
                <a16:creationId xmlns:a16="http://schemas.microsoft.com/office/drawing/2014/main" id="{F25BD733-1D8D-4499-B7FD-9848610EE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5675"/>
            <a:ext cx="6400800" cy="426720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87E98F30-7E44-43E7-A08E-8AD733DD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" y="6211670"/>
            <a:ext cx="7231380" cy="29546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Grace Davis, </a:t>
            </a:r>
            <a:r>
              <a:rPr lang="en-US" altLang="en-US" sz="28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joined Robeson Digestive Diseases as their newest Gastroenterology PA.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Ms. Davis graduated in 2017 from UNC Pembroke with a degree in Biology, and she graduated in 2021 from the Physician Assistant Program at Presbyterian College.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8ABB08-A1BD-464C-9BC3-EE3413CE4733}"/>
              </a:ext>
            </a:extLst>
          </p:cNvPr>
          <p:cNvCxnSpPr>
            <a:cxnSpLocks/>
          </p:cNvCxnSpPr>
          <p:nvPr/>
        </p:nvCxnSpPr>
        <p:spPr>
          <a:xfrm>
            <a:off x="0" y="236538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7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827D7092-7049-4F04-9292-C58ED578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6313877" cy="42145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664903-3FFE-4C9B-8C29-1365C44249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89258" y="9365692"/>
            <a:ext cx="1748790" cy="5355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6F15528-21DE-4FAA-801E-634DDDAF4B2B}" type="slidenum">
              <a:rPr lang="en-US" sz="900" smtClean="0"/>
              <a:pPr defTabSz="457200">
                <a:spcAft>
                  <a:spcPts val="600"/>
                </a:spcAft>
              </a:pPr>
              <a:t>13</a:t>
            </a:fld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1F5E5-03B9-4F66-B002-7509516AF4A4}"/>
              </a:ext>
            </a:extLst>
          </p:cNvPr>
          <p:cNvSpPr txBox="1"/>
          <p:nvPr/>
        </p:nvSpPr>
        <p:spPr>
          <a:xfrm>
            <a:off x="228600" y="5462889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HCAP Department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53E2C9A-DDAD-4C70-ADB5-497659E87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186164"/>
            <a:ext cx="723275" cy="72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838200"/>
            <a:ext cx="61722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Recent graduates - NC – HCAP Alumni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3262" y="6107874"/>
            <a:ext cx="5552109" cy="573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9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Davis </a:t>
            </a:r>
            <a:r>
              <a:rPr sz="16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</a:t>
            </a:r>
            <a:r>
              <a:rPr lang="en-US" sz="16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6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16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  Assistant Program</a:t>
            </a:r>
            <a:r>
              <a:rPr lang="en-US"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Presbyterian College </a:t>
            </a: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5999" y="2209800"/>
            <a:ext cx="3052453" cy="3310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 descr="Congratulations | Symbols &amp;amp; Emot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46" y="7212329"/>
            <a:ext cx="2904507" cy="22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22" y="3581400"/>
            <a:ext cx="2168478" cy="12131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700" y="723901"/>
            <a:ext cx="6477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40404"/>
                </a:solidFill>
                <a:latin typeface="Times New Roman"/>
                <a:cs typeface="Times New Roman"/>
              </a:rPr>
              <a:t>NC-HCAP Students </a:t>
            </a:r>
            <a:r>
              <a:rPr lang="en-US" sz="1600" b="1" dirty="0">
                <a:solidFill>
                  <a:srgbClr val="040404"/>
                </a:solidFill>
                <a:latin typeface="Times New Roman"/>
                <a:cs typeface="Times New Roman"/>
              </a:rPr>
              <a:t>recently admitted to Professional Health Programs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4292" y="4310814"/>
            <a:ext cx="5852160" cy="89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lvl="1" algn="ctr">
              <a:lnSpc>
                <a:spcPct val="119100"/>
              </a:lnSpc>
              <a:spcBef>
                <a:spcPts val="100"/>
              </a:spcBef>
            </a:pPr>
            <a:r>
              <a:rPr sz="1200" b="1" spc="-5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Nakiya</a:t>
            </a:r>
            <a:r>
              <a:rPr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Locklear</a:t>
            </a: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69900" marR="5080" lvl="1" algn="ctr">
              <a:lnSpc>
                <a:spcPct val="1191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Campbell University</a:t>
            </a: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Pharm D</a:t>
            </a:r>
          </a:p>
          <a:p>
            <a:pPr marL="469900" marR="5080" lvl="1" algn="ctr">
              <a:lnSpc>
                <a:spcPct val="119100"/>
              </a:lnSpc>
              <a:spcBef>
                <a:spcPts val="100"/>
              </a:spcBef>
            </a:pPr>
            <a:endParaRPr lang="en-US" sz="1150" spc="-5" dirty="0">
              <a:solidFill>
                <a:srgbClr val="040404"/>
              </a:solidFill>
              <a:latin typeface="Segoe UI Historic"/>
              <a:cs typeface="Segoe UI Historic"/>
            </a:endParaRPr>
          </a:p>
          <a:p>
            <a:pPr marL="12700" marR="5080">
              <a:lnSpc>
                <a:spcPct val="119100"/>
              </a:lnSpc>
              <a:spcBef>
                <a:spcPts val="100"/>
              </a:spcBef>
            </a:pP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7600" y="1238238"/>
            <a:ext cx="2143125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0960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>
            <a:off x="5638800" y="9296400"/>
            <a:ext cx="1787652" cy="502920"/>
          </a:xfrm>
        </p:spPr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sp>
        <p:nvSpPr>
          <p:cNvPr id="10" name="object 4"/>
          <p:cNvSpPr/>
          <p:nvPr/>
        </p:nvSpPr>
        <p:spPr>
          <a:xfrm>
            <a:off x="5105400" y="7315200"/>
            <a:ext cx="1816100" cy="2485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85800" y="7842472"/>
            <a:ext cx="4953000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183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Glorimar Cruz-Pagan</a:t>
            </a:r>
          </a:p>
          <a:p>
            <a:pPr marL="12700" marR="5080" algn="ctr">
              <a:lnSpc>
                <a:spcPct val="1183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Gardner-Webb University </a:t>
            </a:r>
          </a:p>
          <a:p>
            <a:pPr marL="12700" marR="5080" algn="ctr">
              <a:lnSpc>
                <a:spcPct val="1183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 Assistant</a:t>
            </a:r>
            <a:r>
              <a:rPr lang="en-US" sz="1200" b="1" spc="-2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Studies Program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 descr="Campbell University College of Pharmacy &amp; Health Sciences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Campbell University College of Pharmacy &amp; Health Sciences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68" y="3455304"/>
            <a:ext cx="1515245" cy="1386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661796"/>
            <a:ext cx="1250037" cy="1168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0368" y="5745734"/>
            <a:ext cx="3886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Olivia McCoy</a:t>
            </a:r>
          </a:p>
          <a:p>
            <a:pPr algn="ctr"/>
            <a:r>
              <a:rPr lang="en-US" sz="12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Campbell University - PharmD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8" y="4246783"/>
            <a:ext cx="2014538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5381199"/>
            <a:ext cx="5793740" cy="67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8300"/>
              </a:lnSpc>
              <a:spcBef>
                <a:spcPts val="100"/>
              </a:spcBef>
            </a:pPr>
            <a:r>
              <a:rPr sz="12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Jada </a:t>
            </a:r>
            <a:r>
              <a:rPr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Jacobs </a:t>
            </a:r>
            <a:endParaRPr lang="en-US" sz="1200" b="1" spc="-5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183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Methodist University</a:t>
            </a: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183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 Assistant </a:t>
            </a: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</a:t>
            </a:r>
            <a:r>
              <a:rPr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8714" y="3721062"/>
            <a:ext cx="1554656" cy="2671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bject 4"/>
          <p:cNvSpPr/>
          <p:nvPr/>
        </p:nvSpPr>
        <p:spPr>
          <a:xfrm>
            <a:off x="1219200" y="6781800"/>
            <a:ext cx="1647825" cy="3075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376170" y="7821169"/>
            <a:ext cx="4267200" cy="758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191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Savannah Jones </a:t>
            </a:r>
          </a:p>
          <a:p>
            <a:pPr marL="12700" marR="5080" algn="ctr">
              <a:lnSpc>
                <a:spcPct val="1191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Methodist University </a:t>
            </a:r>
          </a:p>
          <a:p>
            <a:pPr marL="12700" marR="5080" algn="ctr">
              <a:lnSpc>
                <a:spcPct val="1191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 Assistant</a:t>
            </a:r>
            <a:r>
              <a:rPr lang="en-US" sz="1200" b="1" spc="-1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Studies </a:t>
            </a: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13" name="object 6"/>
          <p:cNvSpPr/>
          <p:nvPr/>
        </p:nvSpPr>
        <p:spPr>
          <a:xfrm>
            <a:off x="381000" y="914400"/>
            <a:ext cx="3338829" cy="2345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3746500" y="1384395"/>
            <a:ext cx="3886200" cy="758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algn="ctr">
              <a:lnSpc>
                <a:spcPct val="1191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Cameron </a:t>
            </a:r>
            <a:r>
              <a:rPr lang="en-US" sz="12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Wade</a:t>
            </a:r>
          </a:p>
          <a:p>
            <a:pPr marL="12700" marR="5080" algn="ctr">
              <a:lnSpc>
                <a:spcPct val="1191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Methodist University </a:t>
            </a:r>
          </a:p>
          <a:p>
            <a:pPr marL="12700" marR="5080" algn="ctr">
              <a:lnSpc>
                <a:spcPct val="1191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of Physical Therapy Program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39" y="3721062"/>
            <a:ext cx="1204446" cy="15590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0087" y="4245652"/>
            <a:ext cx="6553200" cy="783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91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Congratulations, </a:t>
            </a:r>
            <a:r>
              <a:rPr sz="16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NC-HCAP student </a:t>
            </a:r>
            <a:r>
              <a:rPr sz="16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Careers Club President Sara Baxley</a:t>
            </a:r>
            <a:r>
              <a:rPr lang="en-US"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She’s </a:t>
            </a: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Officially </a:t>
            </a:r>
            <a:r>
              <a:rPr sz="16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Nationally Certified</a:t>
            </a:r>
            <a:r>
              <a:rPr sz="1600" b="1" spc="-1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Paramedic!!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1066800"/>
            <a:ext cx="36576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533443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28" y="5388652"/>
            <a:ext cx="3352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848611"/>
            <a:ext cx="2707640" cy="2875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0888" y="4841746"/>
            <a:ext cx="2812911" cy="277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4267200" y="3352800"/>
            <a:ext cx="2219325" cy="39453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066800" y="7924800"/>
            <a:ext cx="563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5725" algn="ctr"/>
            <a:r>
              <a:rPr lang="en-US" sz="14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Careers Club </a:t>
            </a:r>
            <a:r>
              <a:rPr lang="en-US" sz="14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</a:p>
          <a:p>
            <a:pPr marL="12700" marR="85725" algn="ctr"/>
            <a:r>
              <a:rPr lang="en-US" sz="14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Methodist University Physician Assistant Studies Program</a:t>
            </a:r>
          </a:p>
          <a:p>
            <a:pPr marL="12700" marR="85725" algn="ctr"/>
            <a:r>
              <a:rPr lang="en-US" sz="1400" b="1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in-person meeting since</a:t>
            </a:r>
            <a:r>
              <a:rPr lang="en-US" sz="1400" b="1" spc="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68580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38200"/>
            <a:ext cx="1876425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481DCF-098A-4B15-A068-BAEBD83637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EC3BC-ECAC-4AC0-9EED-E7B133D096AA}"/>
              </a:ext>
            </a:extLst>
          </p:cNvPr>
          <p:cNvSpPr txBox="1"/>
          <p:nvPr/>
        </p:nvSpPr>
        <p:spPr>
          <a:xfrm>
            <a:off x="98038" y="3297057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EMT course will be held on UNCP’s campus Spring 2022.  If you are interested contact us at hcap@uncp.edu.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344B979-D438-40AE-BCDA-BB75B921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343857"/>
            <a:ext cx="4286250" cy="1066800"/>
          </a:xfrm>
          <a:prstGeom prst="rect">
            <a:avLst/>
          </a:prstGeom>
        </p:spPr>
      </p:pic>
      <p:pic>
        <p:nvPicPr>
          <p:cNvPr id="7" name="Picture 6" descr="A white ambulance on a road&#10;&#10;Description automatically generated with low confidence">
            <a:extLst>
              <a:ext uri="{FF2B5EF4-FFF2-40B4-BE49-F238E27FC236}">
                <a16:creationId xmlns:a16="http://schemas.microsoft.com/office/drawing/2014/main" id="{7FA3DB00-C0CA-4EB9-B060-512B8EFFD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7" y="7325419"/>
            <a:ext cx="6587106" cy="2047181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D9C38D4-8A30-4927-823E-7C0D77D8F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32" y="4220386"/>
            <a:ext cx="3132929" cy="24972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4BF5F2-008B-4424-B78D-C36B9B4C5E1C}"/>
              </a:ext>
            </a:extLst>
          </p:cNvPr>
          <p:cNvCxnSpPr>
            <a:cxnSpLocks/>
          </p:cNvCxnSpPr>
          <p:nvPr/>
        </p:nvCxnSpPr>
        <p:spPr>
          <a:xfrm>
            <a:off x="0" y="68580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9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336AA-088F-43B1-BCE7-A535AF3E41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11A5DC62-BD46-4382-BB29-6C7D09AB4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03" y="1534434"/>
            <a:ext cx="4838793" cy="3225862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3D14BD-4288-41D1-AFA2-6CA907EC4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5" y="6553201"/>
            <a:ext cx="4956047" cy="3304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DE71F8-9738-4BB7-BF75-A9ED31212478}"/>
              </a:ext>
            </a:extLst>
          </p:cNvPr>
          <p:cNvSpPr txBox="1"/>
          <p:nvPr/>
        </p:nvSpPr>
        <p:spPr>
          <a:xfrm>
            <a:off x="921913" y="85728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Assurance Scholars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A695D-3E62-4E9D-B9C3-523DFFACEE76}"/>
              </a:ext>
            </a:extLst>
          </p:cNvPr>
          <p:cNvSpPr txBox="1"/>
          <p:nvPr/>
        </p:nvSpPr>
        <p:spPr>
          <a:xfrm>
            <a:off x="1036213" y="5264834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Jazmine Locklear,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Yaqot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Nasser, Sayeed Kabir, Mackenzie Dukes, Lindsay Branch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DE2959-BEC2-4B9C-961D-764B3A904ABA}"/>
              </a:ext>
            </a:extLst>
          </p:cNvPr>
          <p:cNvCxnSpPr>
            <a:cxnSpLocks/>
          </p:cNvCxnSpPr>
          <p:nvPr/>
        </p:nvCxnSpPr>
        <p:spPr>
          <a:xfrm>
            <a:off x="0" y="64489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35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660D9-AC9D-4370-A24D-44B47FABB4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26337-1156-40A9-9D26-E40112B621F0}"/>
              </a:ext>
            </a:extLst>
          </p:cNvPr>
          <p:cNvSpPr txBox="1"/>
          <p:nvPr/>
        </p:nvSpPr>
        <p:spPr>
          <a:xfrm>
            <a:off x="1523998" y="3496201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Advising Week – </a:t>
            </a:r>
          </a:p>
          <a:p>
            <a:pPr algn="ctr"/>
            <a:r>
              <a:rPr lang="en-US" b="1" dirty="0"/>
              <a:t>NC-HCAP Department advised over 250 students during the month of October. 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If any students have not registered yet, you still have time.  If you need help, please call us </a:t>
            </a:r>
          </a:p>
          <a:p>
            <a:pPr algn="ctr"/>
            <a:r>
              <a:rPr lang="en-US" b="1" dirty="0"/>
              <a:t>910-521-6673 or email hcap@uncp.edu.</a:t>
            </a:r>
          </a:p>
        </p:txBody>
      </p:sp>
      <p:pic>
        <p:nvPicPr>
          <p:cNvPr id="5" name="Picture 4" descr="A picture containing text, sign, sky, outdoor&#10;&#10;Description automatically generated">
            <a:extLst>
              <a:ext uri="{FF2B5EF4-FFF2-40B4-BE49-F238E27FC236}">
                <a16:creationId xmlns:a16="http://schemas.microsoft.com/office/drawing/2014/main" id="{AD399F10-3D32-4FB3-9F22-AB7A6D8BD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1" y="5637074"/>
            <a:ext cx="4829175" cy="3810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15B365-AC4F-4753-AD4C-CEEA6825C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9248"/>
            <a:ext cx="2466975" cy="18478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5DAAB-EFEE-4EEE-9B7B-24AF26143BF1}"/>
              </a:ext>
            </a:extLst>
          </p:cNvPr>
          <p:cNvCxnSpPr>
            <a:cxnSpLocks/>
          </p:cNvCxnSpPr>
          <p:nvPr/>
        </p:nvCxnSpPr>
        <p:spPr>
          <a:xfrm>
            <a:off x="0" y="685800"/>
            <a:ext cx="777240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6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327</Words>
  <Application>Microsoft Office PowerPoint</Application>
  <PresentationFormat>Custom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UI Historic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Vance</dc:creator>
  <cp:lastModifiedBy>Melissa Vance</cp:lastModifiedBy>
  <cp:revision>27</cp:revision>
  <dcterms:created xsi:type="dcterms:W3CDTF">2021-10-25T19:46:54Z</dcterms:created>
  <dcterms:modified xsi:type="dcterms:W3CDTF">2021-12-08T20:42:54Z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2021-10-25T00:00:00Z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2021-10-25T00:00:00Z</vt:filetime>
  </property>
</Properties>
</file>