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43891200" cy="32918400"/>
  <p:notesSz cx="9309100" cy="70167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Ritter" initials="TMR" lastIdx="6" clrIdx="0"/>
  <p:cmAuthor id="1" name="Owner" initials="O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3" d="100"/>
          <a:sy n="23" d="100"/>
        </p:scale>
        <p:origin x="-1806" y="-15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9E1A4-23F3-4AEC-9B1E-B1A49D35F4D6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432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6432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495B2-8D8C-483B-B794-661D0FDD4F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54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0838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541" y="0"/>
            <a:ext cx="4033943" cy="350838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2F572B63-98CF-7142-B9B7-AE0BBB2A149C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1950" y="525463"/>
            <a:ext cx="3506788" cy="2632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2956"/>
            <a:ext cx="7447280" cy="315753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64289"/>
            <a:ext cx="4033943" cy="350838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541" y="6664289"/>
            <a:ext cx="4033943" cy="350838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8B846CC0-7C61-B44B-85B0-4145C7427B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0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846CC0-7C61-B44B-85B0-4145C7427B6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0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F3BD-78F4-4521-8301-D571CC04BA1D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61E14-70EB-433E-A310-509B2C690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162550" y="342900"/>
            <a:ext cx="33566100" cy="484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endParaRPr lang="en-US" sz="2000" dirty="0" smtClean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defRPr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Where the Title is Located, be Descriptive, Arial 72 </a:t>
            </a: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Font</a:t>
            </a:r>
          </a:p>
          <a:p>
            <a:pPr algn="ctr">
              <a:defRPr/>
            </a:pPr>
            <a:r>
              <a:rPr lang="en-US" sz="4800" u="sng" dirty="0" smtClean="0">
                <a:solidFill>
                  <a:srgbClr val="0033CC"/>
                </a:solidFill>
              </a:rPr>
              <a:t>Student #1, Student #2, Arial 48 </a:t>
            </a:r>
            <a:r>
              <a:rPr lang="en-US" sz="4800" u="sng" dirty="0" err="1" smtClean="0">
                <a:solidFill>
                  <a:srgbClr val="0033CC"/>
                </a:solidFill>
              </a:rPr>
              <a:t>pt</a:t>
            </a:r>
            <a:endParaRPr lang="en-US" sz="4800" dirty="0" smtClean="0">
              <a:solidFill>
                <a:srgbClr val="0033CC"/>
              </a:solidFill>
            </a:endParaRPr>
          </a:p>
          <a:p>
            <a:pPr algn="ctr">
              <a:defRPr/>
            </a:pPr>
            <a:endParaRPr lang="en-US" sz="2500" b="1" u="sng" dirty="0" smtClean="0">
              <a:solidFill>
                <a:srgbClr val="0033CC"/>
              </a:solidFill>
            </a:endParaRPr>
          </a:p>
          <a:p>
            <a:pPr algn="ctr">
              <a:defRPr/>
            </a:pPr>
            <a:r>
              <a:rPr lang="en-US" sz="3600" dirty="0" smtClean="0"/>
              <a:t>Advisors: </a:t>
            </a:r>
            <a:r>
              <a:rPr lang="en-US" sz="3600" dirty="0" smtClean="0"/>
              <a:t>List advisors if needed, Arial 36 </a:t>
            </a:r>
            <a:r>
              <a:rPr lang="en-US" sz="3600" dirty="0" err="1" smtClean="0"/>
              <a:t>pt</a:t>
            </a:r>
            <a:endParaRPr lang="en-US" sz="3600" dirty="0" smtClean="0"/>
          </a:p>
          <a:p>
            <a:pPr algn="ctr">
              <a:defRPr/>
            </a:pPr>
            <a:r>
              <a:rPr lang="en-US" sz="3600" dirty="0" smtClean="0"/>
              <a:t>Department </a:t>
            </a:r>
            <a:r>
              <a:rPr lang="en-US" sz="3600" dirty="0" smtClean="0"/>
              <a:t>or Office Affiliation (e.g.. Honors College, PURC, </a:t>
            </a:r>
            <a:r>
              <a:rPr lang="en-US" sz="3600" dirty="0" err="1" smtClean="0"/>
              <a:t>etc</a:t>
            </a:r>
            <a:r>
              <a:rPr lang="en-US" sz="3600" dirty="0" smtClean="0"/>
              <a:t>)</a:t>
            </a:r>
            <a:endParaRPr lang="en-US" sz="3600" dirty="0" smtClean="0"/>
          </a:p>
          <a:p>
            <a:pPr algn="ctr">
              <a:defRPr/>
            </a:pPr>
            <a:r>
              <a:rPr lang="en-US" sz="3600" dirty="0" smtClean="0"/>
              <a:t>The University of North Carolina at Pembroke</a:t>
            </a:r>
          </a:p>
          <a:p>
            <a:pPr algn="ctr">
              <a:defRPr/>
            </a:pPr>
            <a:r>
              <a:rPr lang="en-US" sz="3600" dirty="0" smtClean="0"/>
              <a:t> Pembroke, NC</a:t>
            </a:r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822325" y="5105400"/>
            <a:ext cx="416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0" y="5486400"/>
            <a:ext cx="12801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sz="5000" smtClean="0"/>
          </a:p>
        </p:txBody>
      </p:sp>
      <p:sp>
        <p:nvSpPr>
          <p:cNvPr id="10" name="Text Box 60"/>
          <p:cNvSpPr txBox="1">
            <a:spLocks noChangeArrowheads="1"/>
          </p:cNvSpPr>
          <p:nvPr/>
        </p:nvSpPr>
        <p:spPr bwMode="auto">
          <a:xfrm>
            <a:off x="1524000" y="8794998"/>
            <a:ext cx="125294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Captions in Arial, 24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font 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20" name="Text Box 100"/>
          <p:cNvSpPr txBox="1">
            <a:spLocks noChangeArrowheads="1"/>
          </p:cNvSpPr>
          <p:nvPr/>
        </p:nvSpPr>
        <p:spPr bwMode="auto">
          <a:xfrm>
            <a:off x="914400" y="5486400"/>
            <a:ext cx="13441362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Title in Arial 40 </a:t>
            </a:r>
            <a:r>
              <a:rPr lang="en-US" sz="40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4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bold, underlined</a:t>
            </a:r>
          </a:p>
          <a:p>
            <a:pPr algn="ctr" eaLnBrk="0" hangingPunct="0">
              <a:spcBef>
                <a:spcPct val="50000"/>
              </a:spcBef>
            </a:pPr>
            <a:endParaRPr lang="en-US" sz="4000" b="1" u="sng" dirty="0" smtClean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Body text in Arial, 32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8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1825</TotalTime>
  <Words>90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Tim Ritter</cp:lastModifiedBy>
  <cp:revision>116</cp:revision>
  <cp:lastPrinted>2012-10-25T12:48:30Z</cp:lastPrinted>
  <dcterms:created xsi:type="dcterms:W3CDTF">2011-11-14T18:53:55Z</dcterms:created>
  <dcterms:modified xsi:type="dcterms:W3CDTF">2014-02-04T21:30:05Z</dcterms:modified>
</cp:coreProperties>
</file>