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2.xml" ContentType="application/vnd.openxmlformats-officedocument.drawingml.chart+xml"/>
  <Override PartName="/ppt/presProps.xml" ContentType="application/vnd.openxmlformats-officedocument.presentationml.presProps+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43891200" cy="329184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charts/chart2.xml><?xml version="1.0" encoding="utf-8"?>
<c:chartSpace xmlns:c="http://schemas.openxmlformats.org/drawingml/2006/chart" xmlns:a="http://schemas.openxmlformats.org/drawingml/2006/main" xmlns:r="http://schemas.openxmlformats.org/officeDocument/2006/relationships">
  <c:lang val="en-US"/>
  <c:roundedCorners val="0"/>
  <c:chart>
    <c:title>
      <c:tx>
        <c:rich>
          <a:bodyPr rot="0"/>
          <a:lstStyle/>
          <a:p>
            <a:pPr>
              <a:defRPr b="0" sz="3600" spc="-1" strike="noStrike">
                <a:solidFill>
                  <a:srgbClr val="595959"/>
                </a:solidFill>
                <a:latin typeface="Calibri"/>
              </a:defRPr>
            </a:pPr>
            <a:r>
              <a:rPr b="0" sz="3600" spc="-1" strike="noStrike">
                <a:solidFill>
                  <a:srgbClr val="595959"/>
                </a:solidFill>
                <a:latin typeface="Calibri"/>
              </a:rPr>
              <a:t>Sales</a:t>
            </a:r>
          </a:p>
        </c:rich>
      </c:tx>
      <c:overlay val="0"/>
      <c:spPr>
        <a:noFill/>
        <a:ln w="0">
          <a:noFill/>
        </a:ln>
      </c:spPr>
    </c:title>
    <c:autoTitleDeleted val="0"/>
    <c:plotArea>
      <c:pieChart>
        <c:varyColors val="1"/>
        <c:ser>
          <c:idx val="0"/>
          <c:order val="0"/>
          <c:tx>
            <c:strRef>
              <c:f>label 0</c:f>
              <c:strCache>
                <c:ptCount val="1"/>
                <c:pt idx="0">
                  <c:v>Sales</c:v>
                </c:pt>
              </c:strCache>
            </c:strRef>
          </c:tx>
          <c:spPr>
            <a:solidFill>
              <a:srgbClr val="5b9bd5"/>
            </a:solidFill>
            <a:ln w="0">
              <a:noFill/>
            </a:ln>
          </c:spPr>
          <c:explosion val="0"/>
          <c:dPt>
            <c:idx val="0"/>
            <c:spPr>
              <a:solidFill>
                <a:srgbClr val="5b9bd5"/>
              </a:solidFill>
              <a:ln w="19080">
                <a:solidFill>
                  <a:srgbClr val="ffffff"/>
                </a:solidFill>
                <a:round/>
              </a:ln>
            </c:spPr>
          </c:dPt>
          <c:dPt>
            <c:idx val="1"/>
            <c:spPr>
              <a:solidFill>
                <a:srgbClr val="ed7d31"/>
              </a:solidFill>
              <a:ln w="19080">
                <a:solidFill>
                  <a:srgbClr val="ffffff"/>
                </a:solidFill>
                <a:round/>
              </a:ln>
            </c:spPr>
          </c:dPt>
          <c:dPt>
            <c:idx val="2"/>
            <c:spPr>
              <a:solidFill>
                <a:srgbClr val="a5a5a5"/>
              </a:solidFill>
              <a:ln w="19080">
                <a:solidFill>
                  <a:srgbClr val="ffffff"/>
                </a:solidFill>
                <a:round/>
              </a:ln>
            </c:spPr>
          </c:dPt>
          <c:dPt>
            <c:idx val="3"/>
            <c:spPr>
              <a:solidFill>
                <a:srgbClr val="ffc000"/>
              </a:solidFill>
              <a:ln w="19080">
                <a:solidFill>
                  <a:srgbClr val="ffffff"/>
                </a:solidFill>
                <a:round/>
              </a:ln>
            </c:spPr>
          </c:dPt>
          <c:dLbls>
            <c:dLbl>
              <c:idx val="0"/>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1"/>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2"/>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3"/>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showLeaderLines val="1"/>
          </c:dLbls>
          <c:cat>
            <c:strRef>
              <c:f>categories</c:f>
              <c:strCache>
                <c:ptCount val="4"/>
                <c:pt idx="0">
                  <c:v>1st Qtr</c:v>
                </c:pt>
                <c:pt idx="1">
                  <c:v>2nd Qtr</c:v>
                </c:pt>
                <c:pt idx="2">
                  <c:v>3rd Qtr</c:v>
                </c:pt>
                <c:pt idx="3">
                  <c:v>4th Qtr</c:v>
                </c:pt>
              </c:strCache>
            </c:strRef>
          </c:cat>
          <c:val>
            <c:numRef>
              <c:f>0</c:f>
              <c:numCache>
                <c:formatCode>General</c:formatCode>
                <c:ptCount val="4"/>
                <c:pt idx="0">
                  <c:v>8.2</c:v>
                </c:pt>
                <c:pt idx="1">
                  <c:v>3.2</c:v>
                </c:pt>
                <c:pt idx="2">
                  <c:v>1.4</c:v>
                </c:pt>
                <c:pt idx="3">
                  <c:v>1.2</c:v>
                </c:pt>
              </c:numCache>
            </c:numRef>
          </c:val>
        </c:ser>
        <c:firstSliceAng val="0"/>
      </c:pieChart>
      <c:spPr>
        <a:noFill/>
        <a:ln w="0">
          <a:noFill/>
        </a:ln>
      </c:spPr>
    </c:plotArea>
    <c:legend>
      <c:legendPos val="b"/>
      <c:overlay val="0"/>
      <c:spPr>
        <a:noFill/>
        <a:ln w="0">
          <a:noFill/>
        </a:ln>
      </c:spPr>
      <c:txPr>
        <a:bodyPr/>
        <a:lstStyle/>
        <a:p>
          <a:pPr>
            <a:defRPr b="0" sz="2800" spc="-1" strike="noStrike">
              <a:solidFill>
                <a:srgbClr val="595959"/>
              </a:solidFill>
              <a:latin typeface="Calibri"/>
            </a:defRPr>
          </a:pPr>
        </a:p>
      </c:txPr>
    </c:legend>
    <c:plotVisOnly val="1"/>
    <c:dispBlanksAs val="gap"/>
  </c:chart>
  <c:spPr>
    <a:noFill/>
    <a:ln w="936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6B7955B-6085-475B-8C04-ABCBF10A831B}"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6" name="PlaceHolder 2"/>
          <p:cNvSpPr>
            <a:spLocks noGrp="1"/>
          </p:cNvSpPr>
          <p:nvPr>
            <p:ph/>
          </p:nvPr>
        </p:nvSpPr>
        <p:spPr>
          <a:xfrm>
            <a:off x="2194560" y="770256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7" name="PlaceHolder 3"/>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20FCCBF0-F181-4F18-BEA0-6E4955C39442}"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9"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0"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1"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2" name="PlaceHolder 5"/>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E49C556A-F007-4C92-98C4-42768C6BB0AB}"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4" name="PlaceHolder 2"/>
          <p:cNvSpPr>
            <a:spLocks noGrp="1"/>
          </p:cNvSpPr>
          <p:nvPr>
            <p:ph/>
          </p:nvPr>
        </p:nvSpPr>
        <p:spPr>
          <a:xfrm>
            <a:off x="219456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5" name="PlaceHolder 3"/>
          <p:cNvSpPr>
            <a:spLocks noGrp="1"/>
          </p:cNvSpPr>
          <p:nvPr>
            <p:ph/>
          </p:nvPr>
        </p:nvSpPr>
        <p:spPr>
          <a:xfrm>
            <a:off x="1555020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6" name="PlaceHolder 4"/>
          <p:cNvSpPr>
            <a:spLocks noGrp="1"/>
          </p:cNvSpPr>
          <p:nvPr>
            <p:ph/>
          </p:nvPr>
        </p:nvSpPr>
        <p:spPr>
          <a:xfrm>
            <a:off x="2890548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7" name="PlaceHolder 5"/>
          <p:cNvSpPr>
            <a:spLocks noGrp="1"/>
          </p:cNvSpPr>
          <p:nvPr>
            <p:ph/>
          </p:nvPr>
        </p:nvSpPr>
        <p:spPr>
          <a:xfrm>
            <a:off x="219456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8" name="PlaceHolder 6"/>
          <p:cNvSpPr>
            <a:spLocks noGrp="1"/>
          </p:cNvSpPr>
          <p:nvPr>
            <p:ph/>
          </p:nvPr>
        </p:nvSpPr>
        <p:spPr>
          <a:xfrm>
            <a:off x="1555020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9" name="PlaceHolder 7"/>
          <p:cNvSpPr>
            <a:spLocks noGrp="1"/>
          </p:cNvSpPr>
          <p:nvPr>
            <p:ph/>
          </p:nvPr>
        </p:nvSpPr>
        <p:spPr>
          <a:xfrm>
            <a:off x="2890548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F2C1DF00-F865-48B5-86DE-C00368089797}"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5" name="PlaceHolder 2"/>
          <p:cNvSpPr>
            <a:spLocks noGrp="1"/>
          </p:cNvSpPr>
          <p:nvPr>
            <p:ph type="subTitle"/>
          </p:nvPr>
        </p:nvSpPr>
        <p:spPr>
          <a:xfrm>
            <a:off x="2194560" y="7702560"/>
            <a:ext cx="39501720" cy="19092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60DDA47-C4B0-4DDD-BF6F-7683F7ED85D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7" name="PlaceHolder 2"/>
          <p:cNvSpPr>
            <a:spLocks noGrp="1"/>
          </p:cNvSpPr>
          <p:nvPr>
            <p:ph/>
          </p:nvPr>
        </p:nvSpPr>
        <p:spPr>
          <a:xfrm>
            <a:off x="2194560" y="7702560"/>
            <a:ext cx="3950172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6574276-B051-4359-A586-6C5CBCDAEFB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9"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0"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2FC2F73-48C1-4BEB-AB56-A4EB66FB1F04}"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B7D381CE-575E-44FA-B068-EC3B9A48276F}"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3291840" y="5387400"/>
            <a:ext cx="37307160" cy="5312412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BA2BF7F8-BD63-494F-AC57-ECCB7B368CB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4"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5"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6"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A4BB8B6-F0BD-48D5-8EC8-8F10ECF65DAB}"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8"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9"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0" name="PlaceHolder 4"/>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DD92FDA-3B38-4330-A43E-602191A5F667}"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2"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3"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4" name="PlaceHolder 4"/>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130E160-52A8-4B05-BD2A-0F5054EAF5C5}"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91840" y="5387400"/>
            <a:ext cx="37307160" cy="11460240"/>
          </a:xfrm>
          <a:prstGeom prst="rect">
            <a:avLst/>
          </a:prstGeom>
          <a:noFill/>
          <a:ln w="0">
            <a:noFill/>
          </a:ln>
        </p:spPr>
        <p:txBody>
          <a:bodyPr anchor="b">
            <a:noAutofit/>
          </a:bodyPr>
          <a:p>
            <a:pPr algn="ctr">
              <a:lnSpc>
                <a:spcPct val="90000"/>
              </a:lnSpc>
              <a:buNone/>
            </a:pPr>
            <a:r>
              <a:rPr b="0" lang="en-US" sz="28800" spc="-1" strike="noStrike">
                <a:solidFill>
                  <a:srgbClr val="000000"/>
                </a:solidFill>
                <a:latin typeface="Calibri Light"/>
              </a:rPr>
              <a:t>Click to edit Master title style</a:t>
            </a:r>
            <a:endParaRPr b="0" lang="en-US" sz="28800" spc="-1" strike="noStrike">
              <a:solidFill>
                <a:srgbClr val="000000"/>
              </a:solidFill>
              <a:latin typeface="Calibri"/>
            </a:endParaRPr>
          </a:p>
        </p:txBody>
      </p:sp>
      <p:sp>
        <p:nvSpPr>
          <p:cNvPr id="1" name="PlaceHolder 2"/>
          <p:cNvSpPr>
            <a:spLocks noGrp="1"/>
          </p:cNvSpPr>
          <p:nvPr>
            <p:ph type="dt" idx="1"/>
          </p:nvPr>
        </p:nvSpPr>
        <p:spPr>
          <a:xfrm>
            <a:off x="3017520" y="30510360"/>
            <a:ext cx="9875160" cy="1752120"/>
          </a:xfrm>
          <a:prstGeom prst="rect">
            <a:avLst/>
          </a:prstGeom>
          <a:noFill/>
          <a:ln w="0">
            <a:noFill/>
          </a:ln>
        </p:spPr>
        <p:txBody>
          <a:bodyPr anchor="ctr">
            <a:noAutofit/>
          </a:bodyPr>
          <a:lstStyle>
            <a:lvl1pPr>
              <a:lnSpc>
                <a:spcPct val="100000"/>
              </a:lnSpc>
              <a:buNone/>
              <a:defRPr b="0" lang="en-US" sz="5760" spc="-1" strike="noStrike">
                <a:solidFill>
                  <a:srgbClr val="8b8b8b"/>
                </a:solidFill>
                <a:latin typeface="Calibri"/>
              </a:defRPr>
            </a:lvl1pPr>
          </a:lstStyle>
          <a:p>
            <a:pPr>
              <a:lnSpc>
                <a:spcPct val="100000"/>
              </a:lnSpc>
              <a:buNone/>
            </a:pPr>
            <a:r>
              <a:rPr b="0" lang="en-US" sz="5760" spc="-1" strike="noStrike">
                <a:solidFill>
                  <a:srgbClr val="8b8b8b"/>
                </a:solidFill>
                <a:latin typeface="Calibri"/>
              </a:rPr>
              <a:t>&lt;date/time&gt;</a:t>
            </a:r>
            <a:endParaRPr b="0" lang="en-US" sz="5760" spc="-1" strike="noStrike">
              <a:latin typeface="Times New Roman"/>
            </a:endParaRPr>
          </a:p>
        </p:txBody>
      </p:sp>
      <p:sp>
        <p:nvSpPr>
          <p:cNvPr id="2" name="PlaceHolder 3"/>
          <p:cNvSpPr>
            <a:spLocks noGrp="1"/>
          </p:cNvSpPr>
          <p:nvPr>
            <p:ph type="ftr" idx="2"/>
          </p:nvPr>
        </p:nvSpPr>
        <p:spPr>
          <a:xfrm>
            <a:off x="14538960" y="30510360"/>
            <a:ext cx="14812920" cy="1752120"/>
          </a:xfrm>
          <a:prstGeom prst="rect">
            <a:avLst/>
          </a:prstGeom>
          <a:noFill/>
          <a:ln w="0">
            <a:noFill/>
          </a:ln>
        </p:spPr>
        <p:txBody>
          <a:bodyPr anchor="ctr">
            <a:noAutofit/>
          </a:bodyPr>
          <a:lstStyle>
            <a:lvl1pPr algn="ctr">
              <a:buNone/>
              <a:defRPr b="0" lang="en-US" sz="1400" spc="-1" strike="noStrike">
                <a:latin typeface="Times New Roman"/>
              </a:defRPr>
            </a:lvl1pPr>
          </a:lstStyle>
          <a:p>
            <a:pPr algn="ctr">
              <a:buNone/>
            </a:pPr>
            <a:r>
              <a:rPr b="0" lang="en-US" sz="1400" spc="-1" strike="noStrike">
                <a:latin typeface="Times New Roman"/>
              </a:rPr>
              <a:t>&lt;footer&gt;</a:t>
            </a:r>
            <a:endParaRPr b="0" lang="en-US" sz="1400" spc="-1" strike="noStrike">
              <a:latin typeface="Times New Roman"/>
            </a:endParaRPr>
          </a:p>
        </p:txBody>
      </p:sp>
      <p:sp>
        <p:nvSpPr>
          <p:cNvPr id="3" name="PlaceHolder 4"/>
          <p:cNvSpPr>
            <a:spLocks noGrp="1"/>
          </p:cNvSpPr>
          <p:nvPr>
            <p:ph type="sldNum" idx="3"/>
          </p:nvPr>
        </p:nvSpPr>
        <p:spPr>
          <a:xfrm>
            <a:off x="30998160" y="30510360"/>
            <a:ext cx="9875160" cy="1752120"/>
          </a:xfrm>
          <a:prstGeom prst="rect">
            <a:avLst/>
          </a:prstGeom>
          <a:noFill/>
          <a:ln w="0">
            <a:noFill/>
          </a:ln>
        </p:spPr>
        <p:txBody>
          <a:bodyPr anchor="ctr">
            <a:noAutofit/>
          </a:bodyPr>
          <a:lstStyle>
            <a:lvl1pPr algn="r">
              <a:lnSpc>
                <a:spcPct val="100000"/>
              </a:lnSpc>
              <a:buNone/>
              <a:defRPr b="0" lang="en-US" sz="5760" spc="-1" strike="noStrike">
                <a:solidFill>
                  <a:srgbClr val="8b8b8b"/>
                </a:solidFill>
                <a:latin typeface="Calibri"/>
              </a:defRPr>
            </a:lvl1pPr>
          </a:lstStyle>
          <a:p>
            <a:pPr algn="r">
              <a:lnSpc>
                <a:spcPct val="100000"/>
              </a:lnSpc>
              <a:buNone/>
            </a:pPr>
            <a:fld id="{EAE71593-0FB4-4001-AE6E-024A259FE12F}" type="slidenum">
              <a:rPr b="0" lang="en-US" sz="5760" spc="-1" strike="noStrike">
                <a:solidFill>
                  <a:srgbClr val="8b8b8b"/>
                </a:solidFill>
                <a:latin typeface="Calibri"/>
              </a:rPr>
              <a:t>&lt;number&gt;</a:t>
            </a:fld>
            <a:endParaRPr b="0" lang="en-US" sz="576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chart" Target="../charts/chart2.xml"/><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Rectangle 30"/>
          <p:cNvSpPr/>
          <p:nvPr/>
        </p:nvSpPr>
        <p:spPr>
          <a:xfrm>
            <a:off x="0" y="0"/>
            <a:ext cx="43890840" cy="3485880"/>
          </a:xfrm>
          <a:prstGeom prst="rect">
            <a:avLst/>
          </a:prstGeom>
          <a:solidFill>
            <a:srgbClr val="7bafd4"/>
          </a:soli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41" name="Group 31"/>
          <p:cNvGrpSpPr/>
          <p:nvPr/>
        </p:nvGrpSpPr>
        <p:grpSpPr>
          <a:xfrm>
            <a:off x="655560" y="3877920"/>
            <a:ext cx="13715640" cy="21588840"/>
            <a:chOff x="655560" y="3877920"/>
            <a:chExt cx="13715640" cy="21588840"/>
          </a:xfrm>
        </p:grpSpPr>
        <p:sp>
          <p:nvSpPr>
            <p:cNvPr id="42" name="TextBox 32"/>
            <p:cNvSpPr/>
            <p:nvPr/>
          </p:nvSpPr>
          <p:spPr>
            <a:xfrm>
              <a:off x="998640" y="6369120"/>
              <a:ext cx="13029840" cy="19097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5200" spc="-1" strike="noStrike">
                  <a:solidFill>
                    <a:srgbClr val="000000"/>
                  </a:solidFill>
                  <a:latin typeface="Calibri"/>
                </a:rPr>
                <a:t>Lorem ipsum dolor sit amet, consectetur adipiscing elit. Nullam leo dui, posuere sit amet dolor eget, aliquet molestie turpis. </a:t>
              </a:r>
              <a:endParaRPr b="0" lang="en-US" sz="5200" spc="-1" strike="noStrike">
                <a:latin typeface="Arial"/>
              </a:endParaRPr>
            </a:p>
            <a:p>
              <a:pPr>
                <a:lnSpc>
                  <a:spcPct val="100000"/>
                </a:lnSpc>
                <a:buNone/>
              </a:pP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Praesent nibh neque, tristique ut est at, finibus gravida neque.</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Sed blandit molestie libero. Integer tempus nibh ac augue commodo, sit amet feugiat erat lacinia.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Duis convallis, mi congue commodo mattis, nunc metus lacinia est, vitae rhoncus est nulla non ante.</a:t>
              </a:r>
              <a:endParaRPr b="0" lang="en-US" sz="5200" spc="-1" strike="noStrike">
                <a:latin typeface="Arial"/>
              </a:endParaRPr>
            </a:p>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Cras porta pretium nisl, quis malesuada ex dignissim dictum. Sed arcu massa, consectetur nec massa eu, consectetur efficitur mauris. Donec laoreet turpis vitae odio maximus ornare. Morbi porta nunc augue, semper porta ligula pellentesque in. </a:t>
              </a:r>
              <a:r>
                <a:rPr b="0" lang="pt-BR" sz="5200" spc="-1" strike="noStrike">
                  <a:solidFill>
                    <a:srgbClr val="000000"/>
                  </a:solidFill>
                  <a:latin typeface="Calibri"/>
                </a:rPr>
                <a:t>Nunc sed quam quis neque iaculis egestas aliquet id lacus.</a:t>
              </a:r>
              <a:endParaRPr b="0" lang="en-US" sz="5200" spc="-1" strike="noStrike">
                <a:latin typeface="Arial"/>
              </a:endParaRPr>
            </a:p>
            <a:p>
              <a:pPr>
                <a:lnSpc>
                  <a:spcPct val="100000"/>
                </a:lnSpc>
                <a:buNone/>
              </a:pPr>
              <a:endParaRPr b="0" lang="en-US" sz="5200" spc="-1" strike="noStrike">
                <a:latin typeface="Arial"/>
              </a:endParaRPr>
            </a:p>
          </p:txBody>
        </p:sp>
        <p:sp>
          <p:nvSpPr>
            <p:cNvPr id="43" name="Rectangle 34"/>
            <p:cNvSpPr/>
            <p:nvPr/>
          </p:nvSpPr>
          <p:spPr>
            <a:xfrm>
              <a:off x="655560" y="3877920"/>
              <a:ext cx="13715640" cy="1955916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grpSp>
      <p:grpSp>
        <p:nvGrpSpPr>
          <p:cNvPr id="44" name="Group 36"/>
          <p:cNvGrpSpPr/>
          <p:nvPr/>
        </p:nvGrpSpPr>
        <p:grpSpPr>
          <a:xfrm>
            <a:off x="655560" y="24307920"/>
            <a:ext cx="13715640" cy="7217640"/>
            <a:chOff x="655560" y="24307920"/>
            <a:chExt cx="13715640" cy="7217640"/>
          </a:xfrm>
        </p:grpSpPr>
        <p:sp>
          <p:nvSpPr>
            <p:cNvPr id="45" name="Rectangle 37"/>
            <p:cNvSpPr/>
            <p:nvPr/>
          </p:nvSpPr>
          <p:spPr>
            <a:xfrm>
              <a:off x="655560" y="24309000"/>
              <a:ext cx="13715640" cy="712440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sp>
          <p:nvSpPr>
            <p:cNvPr id="46" name="Rectangle 38"/>
            <p:cNvSpPr/>
            <p:nvPr/>
          </p:nvSpPr>
          <p:spPr>
            <a:xfrm>
              <a:off x="998640" y="24307920"/>
              <a:ext cx="13029840" cy="7217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Morbi consectetur dolor id tellus rutrum, eu mollis enim dictum.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Aliquam elementum aliquet velit sed auctor.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Donec sollicitudin maximus commodo. Donec fermentum magna eu orci maximus, quis tempus arcu ultricies. </a:t>
              </a:r>
              <a:endParaRPr b="0" lang="en-US" sz="5200" spc="-1" strike="noStrike">
                <a:latin typeface="Arial"/>
              </a:endParaRPr>
            </a:p>
          </p:txBody>
        </p:sp>
      </p:grpSp>
      <p:grpSp>
        <p:nvGrpSpPr>
          <p:cNvPr id="47" name="Group 50"/>
          <p:cNvGrpSpPr/>
          <p:nvPr/>
        </p:nvGrpSpPr>
        <p:grpSpPr>
          <a:xfrm>
            <a:off x="15125760" y="19895760"/>
            <a:ext cx="13715640" cy="11429640"/>
            <a:chOff x="15125760" y="19895760"/>
            <a:chExt cx="13715640" cy="11429640"/>
          </a:xfrm>
        </p:grpSpPr>
        <p:sp>
          <p:nvSpPr>
            <p:cNvPr id="48" name="Rectangle 29"/>
            <p:cNvSpPr/>
            <p:nvPr/>
          </p:nvSpPr>
          <p:spPr>
            <a:xfrm>
              <a:off x="15125760" y="19895760"/>
              <a:ext cx="13715640" cy="1142964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graphicFrame>
          <p:nvGraphicFramePr>
            <p:cNvPr id="49" name="Chart 39"/>
            <p:cNvGraphicFramePr/>
            <p:nvPr/>
          </p:nvGraphicFramePr>
          <p:xfrm>
            <a:off x="16164000" y="20341440"/>
            <a:ext cx="11639160" cy="10538280"/>
          </p:xfrm>
          <a:graphic>
            <a:graphicData uri="http://schemas.openxmlformats.org/drawingml/2006/chart">
              <c:chart xmlns:c="http://schemas.openxmlformats.org/drawingml/2006/chart" xmlns:r="http://schemas.openxmlformats.org/officeDocument/2006/relationships" r:id="rId1"/>
            </a:graphicData>
          </a:graphic>
        </p:graphicFrame>
      </p:grpSp>
      <p:grpSp>
        <p:nvGrpSpPr>
          <p:cNvPr id="50" name="Group 49"/>
          <p:cNvGrpSpPr/>
          <p:nvPr/>
        </p:nvGrpSpPr>
        <p:grpSpPr>
          <a:xfrm>
            <a:off x="15049440" y="3931920"/>
            <a:ext cx="13791960" cy="16782840"/>
            <a:chOff x="15049440" y="3931920"/>
            <a:chExt cx="13791960" cy="16782840"/>
          </a:xfrm>
        </p:grpSpPr>
        <p:sp>
          <p:nvSpPr>
            <p:cNvPr id="51" name="Rectangle 26"/>
            <p:cNvSpPr/>
            <p:nvPr/>
          </p:nvSpPr>
          <p:spPr>
            <a:xfrm>
              <a:off x="15049440" y="3931920"/>
              <a:ext cx="13715640" cy="1502964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52" name="Group 40"/>
            <p:cNvGrpSpPr/>
            <p:nvPr/>
          </p:nvGrpSpPr>
          <p:grpSpPr>
            <a:xfrm>
              <a:off x="15049440" y="3931920"/>
              <a:ext cx="13791960" cy="16782840"/>
              <a:chOff x="15049440" y="3931920"/>
              <a:chExt cx="13791960" cy="16782840"/>
            </a:xfrm>
          </p:grpSpPr>
          <p:sp>
            <p:nvSpPr>
              <p:cNvPr id="53" name="TextBox 41"/>
              <p:cNvSpPr/>
              <p:nvPr/>
            </p:nvSpPr>
            <p:spPr>
              <a:xfrm>
                <a:off x="15582960" y="6369120"/>
                <a:ext cx="13258440" cy="14345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5200" spc="-1" strike="noStrike">
                    <a:solidFill>
                      <a:srgbClr val="000000"/>
                    </a:solidFill>
                    <a:latin typeface="Calibri"/>
                  </a:rPr>
                  <a:t>Lorem ipsum dolor sit amet, consectetur adipiscing elit. Nullam leo dui, posuere sit amet dolor eget, aliquet molestie turpis. Praesent nibh neque, tristique ut est at, finibus gravida.</a:t>
                </a:r>
                <a:endParaRPr b="0" lang="en-US" sz="5200" spc="-1" strike="noStrike">
                  <a:latin typeface="Arial"/>
                </a:endParaRPr>
              </a:p>
              <a:p>
                <a:pPr>
                  <a:lnSpc>
                    <a:spcPct val="100000"/>
                  </a:lnSpc>
                  <a:buNone/>
                </a:pPr>
                <a:endParaRPr b="0" lang="en-US" sz="5200" spc="-1" strike="noStrike">
                  <a:latin typeface="Arial"/>
                </a:endParaRPr>
              </a:p>
              <a:p>
                <a:pPr marL="685800" indent="-685800">
                  <a:lnSpc>
                    <a:spcPct val="100000"/>
                  </a:lnSpc>
                  <a:buClr>
                    <a:srgbClr val="000000"/>
                  </a:buClr>
                  <a:buFont typeface="Wingdings" charset="2"/>
                  <a:buChar char=""/>
                </a:pPr>
                <a:r>
                  <a:rPr b="0" lang="en-US" sz="5200" spc="-1" strike="noStrike">
                    <a:solidFill>
                      <a:srgbClr val="000000"/>
                    </a:solidFill>
                    <a:latin typeface="Calibri"/>
                  </a:rPr>
                  <a:t>Aliquam a dapibus risus.</a:t>
                </a:r>
                <a:endParaRPr b="0" lang="en-US" sz="5200" spc="-1" strike="noStrike">
                  <a:latin typeface="Arial"/>
                </a:endParaRPr>
              </a:p>
              <a:p>
                <a:pPr marL="685800" indent="-685800">
                  <a:lnSpc>
                    <a:spcPct val="100000"/>
                  </a:lnSpc>
                  <a:buClr>
                    <a:srgbClr val="000000"/>
                  </a:buClr>
                  <a:buFont typeface="Wingdings" charset="2"/>
                  <a:buChar char=""/>
                </a:pPr>
                <a:r>
                  <a:rPr b="0" lang="en-US" sz="5200" spc="-1" strike="noStrike">
                    <a:solidFill>
                      <a:srgbClr val="000000"/>
                    </a:solidFill>
                    <a:latin typeface="Calibri"/>
                  </a:rPr>
                  <a:t>Vivamus leo dui, laoreet sit amet ipsum eu, ultrices dapibus odio.</a:t>
                </a:r>
                <a:endParaRPr b="0" lang="en-US" sz="5200" spc="-1" strike="noStrike">
                  <a:latin typeface="Arial"/>
                </a:endParaRPr>
              </a:p>
              <a:p>
                <a:pPr marL="685800" indent="-685800">
                  <a:lnSpc>
                    <a:spcPct val="100000"/>
                  </a:lnSpc>
                  <a:buClr>
                    <a:srgbClr val="000000"/>
                  </a:buClr>
                  <a:buFont typeface="Wingdings" charset="2"/>
                  <a:buChar char=""/>
                </a:pPr>
                <a:r>
                  <a:rPr b="0" lang="fr-FR" sz="5200" spc="-1" strike="noStrike">
                    <a:solidFill>
                      <a:srgbClr val="000000"/>
                    </a:solidFill>
                    <a:latin typeface="Calibri"/>
                  </a:rPr>
                  <a:t>Duis mollis tincidunt lorem, non congue mauris sagittis ac.</a:t>
                </a:r>
                <a:endParaRPr b="0" lang="en-US" sz="5200" spc="-1" strike="noStrike">
                  <a:latin typeface="Arial"/>
                </a:endParaRPr>
              </a:p>
              <a:p>
                <a:pPr marL="685800" indent="-685800">
                  <a:lnSpc>
                    <a:spcPct val="100000"/>
                  </a:lnSpc>
                  <a:buClr>
                    <a:srgbClr val="000000"/>
                  </a:buClr>
                  <a:buFont typeface="Wingdings" charset="2"/>
                  <a:buChar char=""/>
                </a:pPr>
                <a:r>
                  <a:rPr b="0" lang="en-US" sz="5200" spc="-1" strike="noStrike">
                    <a:solidFill>
                      <a:srgbClr val="000000"/>
                    </a:solidFill>
                    <a:latin typeface="Calibri"/>
                  </a:rPr>
                  <a:t>Integer euismod malesuada eros eu tristique.</a:t>
                </a:r>
                <a:endParaRPr b="0" lang="en-US" sz="5200" spc="-1" strike="noStrike">
                  <a:latin typeface="Arial"/>
                </a:endParaRPr>
              </a:p>
              <a:p>
                <a:pPr marL="685800" indent="-685800">
                  <a:lnSpc>
                    <a:spcPct val="100000"/>
                  </a:lnSpc>
                  <a:buClr>
                    <a:srgbClr val="000000"/>
                  </a:buClr>
                  <a:buFont typeface="Wingdings" charset="2"/>
                  <a:buChar char=""/>
                </a:pPr>
                <a:r>
                  <a:rPr b="0" lang="en-US" sz="5200" spc="-1" strike="noStrike">
                    <a:solidFill>
                      <a:srgbClr val="000000"/>
                    </a:solidFill>
                    <a:latin typeface="Calibri"/>
                  </a:rPr>
                  <a:t> </a:t>
                </a:r>
                <a:r>
                  <a:rPr b="0" lang="en-US" sz="5200" spc="-1" strike="noStrike">
                    <a:solidFill>
                      <a:srgbClr val="000000"/>
                    </a:solidFill>
                    <a:latin typeface="Calibri"/>
                  </a:rPr>
                  <a:t>Donec convallis in ligula at faucibus.</a:t>
                </a:r>
                <a:endParaRPr b="0" lang="en-US" sz="5200" spc="-1" strike="noStrike">
                  <a:latin typeface="Arial"/>
                </a:endParaRPr>
              </a:p>
              <a:p>
                <a:pPr marL="685800" indent="-685800">
                  <a:lnSpc>
                    <a:spcPct val="100000"/>
                  </a:lnSpc>
                  <a:buClr>
                    <a:srgbClr val="000000"/>
                  </a:buClr>
                  <a:buFont typeface="Wingdings" charset="2"/>
                  <a:buChar char=""/>
                </a:pPr>
                <a:r>
                  <a:rPr b="0" lang="pt-BR" sz="5200" spc="-1" strike="noStrike">
                    <a:solidFill>
                      <a:srgbClr val="000000"/>
                    </a:solidFill>
                    <a:latin typeface="Calibri"/>
                  </a:rPr>
                  <a:t>Etiam facilisis metus sed nunc aliquam aliquet. Suspendisse nec dignissim turpis.</a:t>
                </a:r>
                <a:endParaRPr b="0" lang="en-US" sz="5200" spc="-1" strike="noStrike">
                  <a:latin typeface="Arial"/>
                </a:endParaRPr>
              </a:p>
            </p:txBody>
          </p:sp>
          <p:sp>
            <p:nvSpPr>
              <p:cNvPr id="54" name="TextBox 42"/>
              <p:cNvSpPr/>
              <p:nvPr/>
            </p:nvSpPr>
            <p:spPr>
              <a:xfrm>
                <a:off x="15049440" y="3931920"/>
                <a:ext cx="13715640" cy="1308600"/>
              </a:xfrm>
              <a:prstGeom prst="rect">
                <a:avLst/>
              </a:prstGeom>
              <a:solidFill>
                <a:schemeClr val="accent1">
                  <a:lumMod val="50000"/>
                </a:schemeClr>
              </a:solidFill>
              <a:ln w="0">
                <a:noFill/>
              </a:ln>
            </p:spPr>
            <p:style>
              <a:lnRef idx="0"/>
              <a:fillRef idx="0"/>
              <a:effectRef idx="0"/>
              <a:fontRef idx="minor"/>
            </p:style>
            <p:txBody>
              <a:bodyPr lIns="90000" rIns="90000" tIns="45000" bIns="45000" anchor="t">
                <a:spAutoFit/>
              </a:bodyPr>
              <a:p>
                <a:pPr algn="ctr">
                  <a:lnSpc>
                    <a:spcPct val="100000"/>
                  </a:lnSpc>
                  <a:buNone/>
                </a:pPr>
                <a:r>
                  <a:rPr b="1" lang="en-US" sz="8000" spc="-1" strike="noStrike">
                    <a:solidFill>
                      <a:srgbClr val="ffffff"/>
                    </a:solidFill>
                    <a:latin typeface="Calibri"/>
                  </a:rPr>
                  <a:t>Heading 2</a:t>
                </a:r>
                <a:endParaRPr b="0" lang="en-US" sz="8000" spc="-1" strike="noStrike">
                  <a:latin typeface="Arial"/>
                </a:endParaRPr>
              </a:p>
            </p:txBody>
          </p:sp>
        </p:grpSp>
      </p:grpSp>
      <p:grpSp>
        <p:nvGrpSpPr>
          <p:cNvPr id="55" name="Group 51"/>
          <p:cNvGrpSpPr/>
          <p:nvPr/>
        </p:nvGrpSpPr>
        <p:grpSpPr>
          <a:xfrm>
            <a:off x="29519640" y="3931920"/>
            <a:ext cx="13715640" cy="19950840"/>
            <a:chOff x="29519640" y="3931920"/>
            <a:chExt cx="13715640" cy="19950840"/>
          </a:xfrm>
        </p:grpSpPr>
        <p:sp>
          <p:nvSpPr>
            <p:cNvPr id="56" name="Rectangle 27"/>
            <p:cNvSpPr/>
            <p:nvPr/>
          </p:nvSpPr>
          <p:spPr>
            <a:xfrm>
              <a:off x="29519640" y="3931920"/>
              <a:ext cx="13715640" cy="1950552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57" name="Group 43"/>
            <p:cNvGrpSpPr/>
            <p:nvPr/>
          </p:nvGrpSpPr>
          <p:grpSpPr>
            <a:xfrm>
              <a:off x="29519640" y="3931920"/>
              <a:ext cx="13715640" cy="19950840"/>
              <a:chOff x="29519640" y="3931920"/>
              <a:chExt cx="13715640" cy="19950840"/>
            </a:xfrm>
          </p:grpSpPr>
          <p:sp>
            <p:nvSpPr>
              <p:cNvPr id="58" name="Rectangle 44"/>
              <p:cNvSpPr/>
              <p:nvPr/>
            </p:nvSpPr>
            <p:spPr>
              <a:xfrm>
                <a:off x="29938680" y="6369120"/>
                <a:ext cx="12691080" cy="17513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5200" spc="-1" strike="noStrike">
                    <a:solidFill>
                      <a:srgbClr val="000000"/>
                    </a:solidFill>
                    <a:latin typeface="Calibri"/>
                  </a:rPr>
                  <a:t>Vivamus consectetur velit quis varius mattis. Donec sit amet porttitor purus. Orci varius natoque penatibus et magnis dis parturient montes, nascetur ridiculus mus. Suspendisse lacus turpis, feugiat sed convallis ut, placerat vitae nunc. Cras eu vestibulum nisl. Sed posuere vehicula diam sed luctus. Vestibulum efficitur magna vel nulla pharetra tincidunt. Nullam ullamcorper arcu venenatis suscipit sagittis.</a:t>
                </a:r>
                <a:endParaRPr b="0" lang="en-US" sz="5200" spc="-1" strike="noStrike">
                  <a:latin typeface="Arial"/>
                </a:endParaRPr>
              </a:p>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Aliquam sit amet arcu pretium turpis ultrices feugiat non eget dolor. Vivamus tempus orci non magna placerat, nec ornare sapien posuere. </a:t>
                </a:r>
                <a:endParaRPr b="0" lang="en-US" sz="5200" spc="-1" strike="noStrike">
                  <a:latin typeface="Arial"/>
                </a:endParaRPr>
              </a:p>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Nunc tristique sit amet quam ut ultricies. Nulla maximus mi sit amet risus semper, quis auctor purus porta.</a:t>
                </a:r>
                <a:endParaRPr b="0" lang="en-US" sz="5200" spc="-1" strike="noStrike">
                  <a:latin typeface="Arial"/>
                </a:endParaRPr>
              </a:p>
            </p:txBody>
          </p:sp>
          <p:sp>
            <p:nvSpPr>
              <p:cNvPr id="59" name="TextBox 45"/>
              <p:cNvSpPr/>
              <p:nvPr/>
            </p:nvSpPr>
            <p:spPr>
              <a:xfrm>
                <a:off x="29519640" y="3931920"/>
                <a:ext cx="13715640" cy="1308600"/>
              </a:xfrm>
              <a:prstGeom prst="rect">
                <a:avLst/>
              </a:prstGeom>
              <a:solidFill>
                <a:schemeClr val="accent1">
                  <a:lumMod val="50000"/>
                </a:schemeClr>
              </a:solidFill>
              <a:ln w="0">
                <a:noFill/>
              </a:ln>
            </p:spPr>
            <p:style>
              <a:lnRef idx="0"/>
              <a:fillRef idx="0"/>
              <a:effectRef idx="0"/>
              <a:fontRef idx="minor"/>
            </p:style>
            <p:txBody>
              <a:bodyPr lIns="90000" rIns="90000" tIns="45000" bIns="45000" anchor="t">
                <a:spAutoFit/>
              </a:bodyPr>
              <a:p>
                <a:pPr algn="ctr">
                  <a:lnSpc>
                    <a:spcPct val="100000"/>
                  </a:lnSpc>
                  <a:buNone/>
                </a:pPr>
                <a:r>
                  <a:rPr b="1" lang="en-US" sz="8000" spc="-1" strike="noStrike">
                    <a:solidFill>
                      <a:srgbClr val="ffffff"/>
                    </a:solidFill>
                    <a:latin typeface="Calibri"/>
                  </a:rPr>
                  <a:t>Heading 3</a:t>
                </a:r>
                <a:endParaRPr b="0" lang="en-US" sz="8000" spc="-1" strike="noStrike">
                  <a:latin typeface="Arial"/>
                </a:endParaRPr>
              </a:p>
            </p:txBody>
          </p:sp>
        </p:grpSp>
      </p:grpSp>
      <p:grpSp>
        <p:nvGrpSpPr>
          <p:cNvPr id="60" name="Group 52"/>
          <p:cNvGrpSpPr/>
          <p:nvPr/>
        </p:nvGrpSpPr>
        <p:grpSpPr>
          <a:xfrm>
            <a:off x="29595600" y="24107760"/>
            <a:ext cx="13715640" cy="7124400"/>
            <a:chOff x="29595600" y="24107760"/>
            <a:chExt cx="13715640" cy="7124400"/>
          </a:xfrm>
        </p:grpSpPr>
        <p:sp>
          <p:nvSpPr>
            <p:cNvPr id="61" name="Rectangle 28"/>
            <p:cNvSpPr/>
            <p:nvPr/>
          </p:nvSpPr>
          <p:spPr>
            <a:xfrm>
              <a:off x="29595600" y="24107760"/>
              <a:ext cx="13715640" cy="7124400"/>
            </a:xfrm>
            <a:prstGeom prst="rect">
              <a:avLst/>
            </a:prstGeom>
            <a:noFill/>
            <a:ln>
              <a:solidFill>
                <a:srgbClr val="43729d"/>
              </a:solidFill>
            </a:ln>
          </p:spPr>
          <p:style>
            <a:lnRef idx="2">
              <a:schemeClr val="accent1">
                <a:shade val="50000"/>
              </a:schemeClr>
            </a:lnRef>
            <a:fillRef idx="1">
              <a:schemeClr val="accent1"/>
            </a:fillRef>
            <a:effectRef idx="0">
              <a:schemeClr val="accent1"/>
            </a:effectRef>
            <a:fontRef idx="minor"/>
          </p:style>
        </p:sp>
        <p:sp>
          <p:nvSpPr>
            <p:cNvPr id="62" name="TextBox 46"/>
            <p:cNvSpPr/>
            <p:nvPr/>
          </p:nvSpPr>
          <p:spPr>
            <a:xfrm>
              <a:off x="30107880" y="24447600"/>
              <a:ext cx="10440000" cy="47818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en-US" sz="4400" spc="-1" strike="noStrike">
                  <a:solidFill>
                    <a:srgbClr val="000000"/>
                  </a:solidFill>
                  <a:latin typeface="Calibri"/>
                </a:rPr>
                <a:t>References</a:t>
              </a:r>
              <a:endParaRPr b="0" lang="en-US" sz="4400" spc="-1" strike="noStrike">
                <a:latin typeface="Arial"/>
              </a:endParaRPr>
            </a:p>
            <a:p>
              <a:pPr>
                <a:lnSpc>
                  <a:spcPct val="100000"/>
                </a:lnSpc>
                <a:buNone/>
              </a:pP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one</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two</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three</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four</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five</a:t>
              </a:r>
              <a:endParaRPr b="0" lang="en-US" sz="4400" spc="-1" strike="noStrike">
                <a:latin typeface="Arial"/>
              </a:endParaRPr>
            </a:p>
          </p:txBody>
        </p:sp>
      </p:grpSp>
      <p:sp>
        <p:nvSpPr>
          <p:cNvPr id="63" name="TextBox 47"/>
          <p:cNvSpPr/>
          <p:nvPr/>
        </p:nvSpPr>
        <p:spPr>
          <a:xfrm>
            <a:off x="0" y="0"/>
            <a:ext cx="43890840" cy="33811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12000" spc="-1" strike="noStrike">
                <a:solidFill>
                  <a:srgbClr val="000000"/>
                </a:solidFill>
                <a:latin typeface="Calibri"/>
              </a:rPr>
              <a:t>Title of Poster</a:t>
            </a:r>
            <a:endParaRPr b="0" lang="en-US" sz="12000" spc="-1" strike="noStrike">
              <a:latin typeface="Arial"/>
            </a:endParaRPr>
          </a:p>
          <a:p>
            <a:pPr algn="ctr">
              <a:lnSpc>
                <a:spcPct val="100000"/>
              </a:lnSpc>
              <a:buNone/>
            </a:pPr>
            <a:r>
              <a:rPr b="0" lang="en-US" sz="9600" spc="-1" strike="noStrike">
                <a:solidFill>
                  <a:srgbClr val="000000"/>
                </a:solidFill>
                <a:latin typeface="Calibri"/>
              </a:rPr>
              <a:t>Your Name</a:t>
            </a:r>
            <a:endParaRPr b="0" lang="en-US" sz="9600" spc="-1" strike="noStrike">
              <a:latin typeface="Arial"/>
            </a:endParaRPr>
          </a:p>
        </p:txBody>
      </p:sp>
      <p:sp>
        <p:nvSpPr>
          <p:cNvPr id="64" name="Rectangle 54"/>
          <p:cNvSpPr/>
          <p:nvPr/>
        </p:nvSpPr>
        <p:spPr>
          <a:xfrm>
            <a:off x="655560" y="3877920"/>
            <a:ext cx="13715640" cy="1793880"/>
          </a:xfrm>
          <a:prstGeom prst="rect">
            <a:avLst/>
          </a:prstGeom>
          <a:solidFill>
            <a:srgbClr val="1f4e79"/>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en-US" sz="8000" spc="-1" strike="noStrike">
                <a:solidFill>
                  <a:srgbClr val="ffffff"/>
                </a:solidFill>
                <a:latin typeface="Calibri"/>
              </a:rPr>
              <a:t>Heading 1</a:t>
            </a:r>
            <a:endParaRPr b="0" lang="en-US" sz="80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35</TotalTime>
  <Application>LibreOffice/7.3.7.2$Linux_X86_64 LibreOffice_project/30$Build-2</Application>
  <AppVersion>15.0000</AppVersion>
  <Words>394</Words>
  <Paragraphs>37</Paragraphs>
  <Company>UNC Chapel Hill</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2019-05-10T15:30:18Z</dcterms:created>
  <dc:creator>Delaney, Shannon Marie</dc:creator>
  <dc:description/>
  <dc:language>en-US</dc:language>
  <cp:lastModifiedBy/>
  <dcterms:modified xsi:type="dcterms:W3CDTF">2025-03-17T06:58:16Z</dcterms:modified>
  <cp:revision>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Custom</vt:lpwstr>
  </property>
  <property fmtid="{D5CDD505-2E9C-101B-9397-08002B2CF9AE}" pid="3" name="Slides">
    <vt:i4>1</vt:i4>
  </property>
</Properties>
</file>