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sldIdLst>
    <p:sldId id="257"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55"/>
  </p:normalViewPr>
  <p:slideViewPr>
    <p:cSldViewPr>
      <p:cViewPr varScale="1">
        <p:scale>
          <a:sx n="117" d="100"/>
          <a:sy n="117" d="100"/>
        </p:scale>
        <p:origin x="172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9E96AF3-637F-CECC-03EB-DE85FF763893}"/>
              </a:ext>
            </a:extLst>
          </p:cNvPr>
          <p:cNvSpPr>
            <a:spLocks noGrp="1"/>
          </p:cNvSpPr>
          <p:nvPr>
            <p:ph type="dt" sz="half" idx="10"/>
          </p:nvPr>
        </p:nvSpPr>
        <p:spPr/>
        <p:txBody>
          <a:bodyPr/>
          <a:lstStyle>
            <a:lvl1pPr>
              <a:defRPr/>
            </a:lvl1pPr>
          </a:lstStyle>
          <a:p>
            <a:pPr>
              <a:defRPr/>
            </a:pPr>
            <a:fld id="{55C88DFE-552E-684F-8981-D64FB7BED2AF}" type="datetimeFigureOut">
              <a:rPr lang="en-US"/>
              <a:pPr>
                <a:defRPr/>
              </a:pPr>
              <a:t>7/30/24</a:t>
            </a:fld>
            <a:endParaRPr lang="en-US"/>
          </a:p>
        </p:txBody>
      </p:sp>
      <p:sp>
        <p:nvSpPr>
          <p:cNvPr id="5" name="Footer Placeholder 4">
            <a:extLst>
              <a:ext uri="{FF2B5EF4-FFF2-40B4-BE49-F238E27FC236}">
                <a16:creationId xmlns:a16="http://schemas.microsoft.com/office/drawing/2014/main" id="{886FBA74-CF04-DEE6-D77D-EDD71580957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DB1CDDF-07B3-3393-C4F6-CBAA6E639D7C}"/>
              </a:ext>
            </a:extLst>
          </p:cNvPr>
          <p:cNvSpPr>
            <a:spLocks noGrp="1"/>
          </p:cNvSpPr>
          <p:nvPr>
            <p:ph type="sldNum" sz="quarter" idx="12"/>
          </p:nvPr>
        </p:nvSpPr>
        <p:spPr/>
        <p:txBody>
          <a:bodyPr/>
          <a:lstStyle>
            <a:lvl1pPr>
              <a:defRPr/>
            </a:lvl1pPr>
          </a:lstStyle>
          <a:p>
            <a:fld id="{83BFDB68-21F9-A84B-840A-54109B1F2EEE}" type="slidenum">
              <a:rPr lang="en-US" altLang="en-US"/>
              <a:pPr/>
              <a:t>‹#›</a:t>
            </a:fld>
            <a:endParaRPr lang="en-US" altLang="en-US"/>
          </a:p>
        </p:txBody>
      </p:sp>
    </p:spTree>
    <p:extLst>
      <p:ext uri="{BB962C8B-B14F-4D97-AF65-F5344CB8AC3E}">
        <p14:creationId xmlns:p14="http://schemas.microsoft.com/office/powerpoint/2010/main" val="2936475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C9B85C-6B0F-BB80-08E3-0B00365374CA}"/>
              </a:ext>
            </a:extLst>
          </p:cNvPr>
          <p:cNvSpPr>
            <a:spLocks noGrp="1"/>
          </p:cNvSpPr>
          <p:nvPr>
            <p:ph type="dt" sz="half" idx="10"/>
          </p:nvPr>
        </p:nvSpPr>
        <p:spPr/>
        <p:txBody>
          <a:bodyPr/>
          <a:lstStyle>
            <a:lvl1pPr>
              <a:defRPr/>
            </a:lvl1pPr>
          </a:lstStyle>
          <a:p>
            <a:pPr>
              <a:defRPr/>
            </a:pPr>
            <a:fld id="{A475B790-AB02-2E4B-997F-45D7D9A412A8}" type="datetimeFigureOut">
              <a:rPr lang="en-US"/>
              <a:pPr>
                <a:defRPr/>
              </a:pPr>
              <a:t>7/30/24</a:t>
            </a:fld>
            <a:endParaRPr lang="en-US"/>
          </a:p>
        </p:txBody>
      </p:sp>
      <p:sp>
        <p:nvSpPr>
          <p:cNvPr id="5" name="Footer Placeholder 4">
            <a:extLst>
              <a:ext uri="{FF2B5EF4-FFF2-40B4-BE49-F238E27FC236}">
                <a16:creationId xmlns:a16="http://schemas.microsoft.com/office/drawing/2014/main" id="{EAD1623A-243A-A953-4938-70EED08A92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AFE73D-57AD-7920-6E82-21E624775AD8}"/>
              </a:ext>
            </a:extLst>
          </p:cNvPr>
          <p:cNvSpPr>
            <a:spLocks noGrp="1"/>
          </p:cNvSpPr>
          <p:nvPr>
            <p:ph type="sldNum" sz="quarter" idx="12"/>
          </p:nvPr>
        </p:nvSpPr>
        <p:spPr/>
        <p:txBody>
          <a:bodyPr/>
          <a:lstStyle>
            <a:lvl1pPr>
              <a:defRPr/>
            </a:lvl1pPr>
          </a:lstStyle>
          <a:p>
            <a:fld id="{03232C8C-DBDB-7E4D-8BED-331E8BABC464}" type="slidenum">
              <a:rPr lang="en-US" altLang="en-US"/>
              <a:pPr/>
              <a:t>‹#›</a:t>
            </a:fld>
            <a:endParaRPr lang="en-US" altLang="en-US"/>
          </a:p>
        </p:txBody>
      </p:sp>
    </p:spTree>
    <p:extLst>
      <p:ext uri="{BB962C8B-B14F-4D97-AF65-F5344CB8AC3E}">
        <p14:creationId xmlns:p14="http://schemas.microsoft.com/office/powerpoint/2010/main" val="2698373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278DDC-6BD0-AF51-8BDF-41D8F6083B71}"/>
              </a:ext>
            </a:extLst>
          </p:cNvPr>
          <p:cNvSpPr>
            <a:spLocks noGrp="1"/>
          </p:cNvSpPr>
          <p:nvPr>
            <p:ph type="dt" sz="half" idx="10"/>
          </p:nvPr>
        </p:nvSpPr>
        <p:spPr/>
        <p:txBody>
          <a:bodyPr/>
          <a:lstStyle>
            <a:lvl1pPr>
              <a:defRPr/>
            </a:lvl1pPr>
          </a:lstStyle>
          <a:p>
            <a:pPr>
              <a:defRPr/>
            </a:pPr>
            <a:fld id="{BF226180-F23C-6B4D-A127-B0DC9D2C6C42}" type="datetimeFigureOut">
              <a:rPr lang="en-US"/>
              <a:pPr>
                <a:defRPr/>
              </a:pPr>
              <a:t>7/30/24</a:t>
            </a:fld>
            <a:endParaRPr lang="en-US"/>
          </a:p>
        </p:txBody>
      </p:sp>
      <p:sp>
        <p:nvSpPr>
          <p:cNvPr id="5" name="Footer Placeholder 4">
            <a:extLst>
              <a:ext uri="{FF2B5EF4-FFF2-40B4-BE49-F238E27FC236}">
                <a16:creationId xmlns:a16="http://schemas.microsoft.com/office/drawing/2014/main" id="{F989903C-6719-2D12-D09B-9FD5783186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3F0C4C0-0FF0-2214-1325-0EC34771E8B0}"/>
              </a:ext>
            </a:extLst>
          </p:cNvPr>
          <p:cNvSpPr>
            <a:spLocks noGrp="1"/>
          </p:cNvSpPr>
          <p:nvPr>
            <p:ph type="sldNum" sz="quarter" idx="12"/>
          </p:nvPr>
        </p:nvSpPr>
        <p:spPr/>
        <p:txBody>
          <a:bodyPr/>
          <a:lstStyle>
            <a:lvl1pPr>
              <a:defRPr/>
            </a:lvl1pPr>
          </a:lstStyle>
          <a:p>
            <a:fld id="{796465FA-BA18-F144-B93B-CA3A5757CC55}" type="slidenum">
              <a:rPr lang="en-US" altLang="en-US"/>
              <a:pPr/>
              <a:t>‹#›</a:t>
            </a:fld>
            <a:endParaRPr lang="en-US" altLang="en-US"/>
          </a:p>
        </p:txBody>
      </p:sp>
    </p:spTree>
    <p:extLst>
      <p:ext uri="{BB962C8B-B14F-4D97-AF65-F5344CB8AC3E}">
        <p14:creationId xmlns:p14="http://schemas.microsoft.com/office/powerpoint/2010/main" val="931056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312C0A-4DBB-24C9-9C0D-789C3B46AEF9}"/>
              </a:ext>
            </a:extLst>
          </p:cNvPr>
          <p:cNvSpPr>
            <a:spLocks noGrp="1"/>
          </p:cNvSpPr>
          <p:nvPr>
            <p:ph type="dt" sz="half" idx="10"/>
          </p:nvPr>
        </p:nvSpPr>
        <p:spPr/>
        <p:txBody>
          <a:bodyPr/>
          <a:lstStyle>
            <a:lvl1pPr>
              <a:defRPr/>
            </a:lvl1pPr>
          </a:lstStyle>
          <a:p>
            <a:pPr>
              <a:defRPr/>
            </a:pPr>
            <a:fld id="{73D5FAC6-9D5F-2A4D-98F7-B2D7B799D30A}" type="datetimeFigureOut">
              <a:rPr lang="en-US"/>
              <a:pPr>
                <a:defRPr/>
              </a:pPr>
              <a:t>7/30/24</a:t>
            </a:fld>
            <a:endParaRPr lang="en-US"/>
          </a:p>
        </p:txBody>
      </p:sp>
      <p:sp>
        <p:nvSpPr>
          <p:cNvPr id="5" name="Footer Placeholder 4">
            <a:extLst>
              <a:ext uri="{FF2B5EF4-FFF2-40B4-BE49-F238E27FC236}">
                <a16:creationId xmlns:a16="http://schemas.microsoft.com/office/drawing/2014/main" id="{9C3B284D-7AC0-BD4A-B6F9-07A52319B0E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4F212FF-1CC6-995B-6F71-E48016653BF0}"/>
              </a:ext>
            </a:extLst>
          </p:cNvPr>
          <p:cNvSpPr>
            <a:spLocks noGrp="1"/>
          </p:cNvSpPr>
          <p:nvPr>
            <p:ph type="sldNum" sz="quarter" idx="12"/>
          </p:nvPr>
        </p:nvSpPr>
        <p:spPr/>
        <p:txBody>
          <a:bodyPr/>
          <a:lstStyle>
            <a:lvl1pPr>
              <a:defRPr/>
            </a:lvl1pPr>
          </a:lstStyle>
          <a:p>
            <a:fld id="{28186973-C6C4-3345-9E9E-19F8556F6415}" type="slidenum">
              <a:rPr lang="en-US" altLang="en-US"/>
              <a:pPr/>
              <a:t>‹#›</a:t>
            </a:fld>
            <a:endParaRPr lang="en-US" altLang="en-US"/>
          </a:p>
        </p:txBody>
      </p:sp>
    </p:spTree>
    <p:extLst>
      <p:ext uri="{BB962C8B-B14F-4D97-AF65-F5344CB8AC3E}">
        <p14:creationId xmlns:p14="http://schemas.microsoft.com/office/powerpoint/2010/main" val="105087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FA3801-D26E-FE49-0583-7BE4D1D7B979}"/>
              </a:ext>
            </a:extLst>
          </p:cNvPr>
          <p:cNvSpPr>
            <a:spLocks noGrp="1"/>
          </p:cNvSpPr>
          <p:nvPr>
            <p:ph type="dt" sz="half" idx="10"/>
          </p:nvPr>
        </p:nvSpPr>
        <p:spPr/>
        <p:txBody>
          <a:bodyPr/>
          <a:lstStyle>
            <a:lvl1pPr>
              <a:defRPr/>
            </a:lvl1pPr>
          </a:lstStyle>
          <a:p>
            <a:pPr>
              <a:defRPr/>
            </a:pPr>
            <a:fld id="{10DD6B84-6749-B943-BF65-39AEE81A60F0}" type="datetimeFigureOut">
              <a:rPr lang="en-US"/>
              <a:pPr>
                <a:defRPr/>
              </a:pPr>
              <a:t>7/30/24</a:t>
            </a:fld>
            <a:endParaRPr lang="en-US"/>
          </a:p>
        </p:txBody>
      </p:sp>
      <p:sp>
        <p:nvSpPr>
          <p:cNvPr id="5" name="Footer Placeholder 4">
            <a:extLst>
              <a:ext uri="{FF2B5EF4-FFF2-40B4-BE49-F238E27FC236}">
                <a16:creationId xmlns:a16="http://schemas.microsoft.com/office/drawing/2014/main" id="{D78D00C8-0D85-2DCB-134D-F38FEB8CD6F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63A14AC-12F5-96CC-FAA7-E0571C443D48}"/>
              </a:ext>
            </a:extLst>
          </p:cNvPr>
          <p:cNvSpPr>
            <a:spLocks noGrp="1"/>
          </p:cNvSpPr>
          <p:nvPr>
            <p:ph type="sldNum" sz="quarter" idx="12"/>
          </p:nvPr>
        </p:nvSpPr>
        <p:spPr/>
        <p:txBody>
          <a:bodyPr/>
          <a:lstStyle>
            <a:lvl1pPr>
              <a:defRPr/>
            </a:lvl1pPr>
          </a:lstStyle>
          <a:p>
            <a:fld id="{5CA361A9-D82E-EA4E-822B-A8AB0D29D338}" type="slidenum">
              <a:rPr lang="en-US" altLang="en-US"/>
              <a:pPr/>
              <a:t>‹#›</a:t>
            </a:fld>
            <a:endParaRPr lang="en-US" altLang="en-US"/>
          </a:p>
        </p:txBody>
      </p:sp>
    </p:spTree>
    <p:extLst>
      <p:ext uri="{BB962C8B-B14F-4D97-AF65-F5344CB8AC3E}">
        <p14:creationId xmlns:p14="http://schemas.microsoft.com/office/powerpoint/2010/main" val="1814009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3F8B716-F6B6-0BD2-F961-991760C01A76}"/>
              </a:ext>
            </a:extLst>
          </p:cNvPr>
          <p:cNvSpPr>
            <a:spLocks noGrp="1"/>
          </p:cNvSpPr>
          <p:nvPr>
            <p:ph type="dt" sz="half" idx="10"/>
          </p:nvPr>
        </p:nvSpPr>
        <p:spPr/>
        <p:txBody>
          <a:bodyPr/>
          <a:lstStyle>
            <a:lvl1pPr>
              <a:defRPr/>
            </a:lvl1pPr>
          </a:lstStyle>
          <a:p>
            <a:pPr>
              <a:defRPr/>
            </a:pPr>
            <a:fld id="{803B3902-89F9-F345-8217-4B32A027AAF8}" type="datetimeFigureOut">
              <a:rPr lang="en-US"/>
              <a:pPr>
                <a:defRPr/>
              </a:pPr>
              <a:t>7/30/24</a:t>
            </a:fld>
            <a:endParaRPr lang="en-US"/>
          </a:p>
        </p:txBody>
      </p:sp>
      <p:sp>
        <p:nvSpPr>
          <p:cNvPr id="6" name="Footer Placeholder 4">
            <a:extLst>
              <a:ext uri="{FF2B5EF4-FFF2-40B4-BE49-F238E27FC236}">
                <a16:creationId xmlns:a16="http://schemas.microsoft.com/office/drawing/2014/main" id="{465429D0-898E-173B-DAB7-22AE525D6B3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D63DCB8-68B1-42EB-BA3C-6B1A252AC3B3}"/>
              </a:ext>
            </a:extLst>
          </p:cNvPr>
          <p:cNvSpPr>
            <a:spLocks noGrp="1"/>
          </p:cNvSpPr>
          <p:nvPr>
            <p:ph type="sldNum" sz="quarter" idx="12"/>
          </p:nvPr>
        </p:nvSpPr>
        <p:spPr/>
        <p:txBody>
          <a:bodyPr/>
          <a:lstStyle>
            <a:lvl1pPr>
              <a:defRPr/>
            </a:lvl1pPr>
          </a:lstStyle>
          <a:p>
            <a:fld id="{6744A20C-3EFE-3E4D-ACF6-441C95B4A5CA}" type="slidenum">
              <a:rPr lang="en-US" altLang="en-US"/>
              <a:pPr/>
              <a:t>‹#›</a:t>
            </a:fld>
            <a:endParaRPr lang="en-US" altLang="en-US"/>
          </a:p>
        </p:txBody>
      </p:sp>
    </p:spTree>
    <p:extLst>
      <p:ext uri="{BB962C8B-B14F-4D97-AF65-F5344CB8AC3E}">
        <p14:creationId xmlns:p14="http://schemas.microsoft.com/office/powerpoint/2010/main" val="2341023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379F81E-7CA6-3F0F-FF66-28AC3EDE4296}"/>
              </a:ext>
            </a:extLst>
          </p:cNvPr>
          <p:cNvSpPr>
            <a:spLocks noGrp="1"/>
          </p:cNvSpPr>
          <p:nvPr>
            <p:ph type="dt" sz="half" idx="10"/>
          </p:nvPr>
        </p:nvSpPr>
        <p:spPr/>
        <p:txBody>
          <a:bodyPr/>
          <a:lstStyle>
            <a:lvl1pPr>
              <a:defRPr/>
            </a:lvl1pPr>
          </a:lstStyle>
          <a:p>
            <a:pPr>
              <a:defRPr/>
            </a:pPr>
            <a:fld id="{44D4C9C0-5D99-EF49-9F0A-948157CDADA7}" type="datetimeFigureOut">
              <a:rPr lang="en-US"/>
              <a:pPr>
                <a:defRPr/>
              </a:pPr>
              <a:t>7/30/24</a:t>
            </a:fld>
            <a:endParaRPr lang="en-US"/>
          </a:p>
        </p:txBody>
      </p:sp>
      <p:sp>
        <p:nvSpPr>
          <p:cNvPr id="8" name="Footer Placeholder 4">
            <a:extLst>
              <a:ext uri="{FF2B5EF4-FFF2-40B4-BE49-F238E27FC236}">
                <a16:creationId xmlns:a16="http://schemas.microsoft.com/office/drawing/2014/main" id="{58493A93-0042-F59A-B5C7-33AA0A2E8F8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481F147-BBD7-983C-423C-F1BA281DAD54}"/>
              </a:ext>
            </a:extLst>
          </p:cNvPr>
          <p:cNvSpPr>
            <a:spLocks noGrp="1"/>
          </p:cNvSpPr>
          <p:nvPr>
            <p:ph type="sldNum" sz="quarter" idx="12"/>
          </p:nvPr>
        </p:nvSpPr>
        <p:spPr/>
        <p:txBody>
          <a:bodyPr/>
          <a:lstStyle>
            <a:lvl1pPr>
              <a:defRPr/>
            </a:lvl1pPr>
          </a:lstStyle>
          <a:p>
            <a:fld id="{F5A66BA8-9853-C74B-A4AA-0280EF918B77}" type="slidenum">
              <a:rPr lang="en-US" altLang="en-US"/>
              <a:pPr/>
              <a:t>‹#›</a:t>
            </a:fld>
            <a:endParaRPr lang="en-US" altLang="en-US"/>
          </a:p>
        </p:txBody>
      </p:sp>
    </p:spTree>
    <p:extLst>
      <p:ext uri="{BB962C8B-B14F-4D97-AF65-F5344CB8AC3E}">
        <p14:creationId xmlns:p14="http://schemas.microsoft.com/office/powerpoint/2010/main" val="663428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38E6C420-C1A2-B2AF-AA9A-6DB0D72505AD}"/>
              </a:ext>
            </a:extLst>
          </p:cNvPr>
          <p:cNvSpPr>
            <a:spLocks noGrp="1"/>
          </p:cNvSpPr>
          <p:nvPr>
            <p:ph type="dt" sz="half" idx="10"/>
          </p:nvPr>
        </p:nvSpPr>
        <p:spPr/>
        <p:txBody>
          <a:bodyPr/>
          <a:lstStyle>
            <a:lvl1pPr>
              <a:defRPr/>
            </a:lvl1pPr>
          </a:lstStyle>
          <a:p>
            <a:pPr>
              <a:defRPr/>
            </a:pPr>
            <a:fld id="{4F671DFF-74BD-3B4A-BAE3-D1290B00ADBF}" type="datetimeFigureOut">
              <a:rPr lang="en-US"/>
              <a:pPr>
                <a:defRPr/>
              </a:pPr>
              <a:t>7/30/24</a:t>
            </a:fld>
            <a:endParaRPr lang="en-US"/>
          </a:p>
        </p:txBody>
      </p:sp>
      <p:sp>
        <p:nvSpPr>
          <p:cNvPr id="4" name="Footer Placeholder 4">
            <a:extLst>
              <a:ext uri="{FF2B5EF4-FFF2-40B4-BE49-F238E27FC236}">
                <a16:creationId xmlns:a16="http://schemas.microsoft.com/office/drawing/2014/main" id="{F5CD8E1F-1AF6-1692-E39E-319960A95A9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4A0BEB0-CE99-C159-CF90-17CE1AF004BF}"/>
              </a:ext>
            </a:extLst>
          </p:cNvPr>
          <p:cNvSpPr>
            <a:spLocks noGrp="1"/>
          </p:cNvSpPr>
          <p:nvPr>
            <p:ph type="sldNum" sz="quarter" idx="12"/>
          </p:nvPr>
        </p:nvSpPr>
        <p:spPr/>
        <p:txBody>
          <a:bodyPr/>
          <a:lstStyle>
            <a:lvl1pPr>
              <a:defRPr/>
            </a:lvl1pPr>
          </a:lstStyle>
          <a:p>
            <a:fld id="{212B8A25-3611-A147-9D14-1B9017184E86}" type="slidenum">
              <a:rPr lang="en-US" altLang="en-US"/>
              <a:pPr/>
              <a:t>‹#›</a:t>
            </a:fld>
            <a:endParaRPr lang="en-US" altLang="en-US"/>
          </a:p>
        </p:txBody>
      </p:sp>
    </p:spTree>
    <p:extLst>
      <p:ext uri="{BB962C8B-B14F-4D97-AF65-F5344CB8AC3E}">
        <p14:creationId xmlns:p14="http://schemas.microsoft.com/office/powerpoint/2010/main" val="4226860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BC91F15-22AA-2C1A-0A5F-11DF4B499FF9}"/>
              </a:ext>
            </a:extLst>
          </p:cNvPr>
          <p:cNvSpPr>
            <a:spLocks noGrp="1"/>
          </p:cNvSpPr>
          <p:nvPr>
            <p:ph type="dt" sz="half" idx="10"/>
          </p:nvPr>
        </p:nvSpPr>
        <p:spPr/>
        <p:txBody>
          <a:bodyPr/>
          <a:lstStyle>
            <a:lvl1pPr>
              <a:defRPr/>
            </a:lvl1pPr>
          </a:lstStyle>
          <a:p>
            <a:pPr>
              <a:defRPr/>
            </a:pPr>
            <a:fld id="{E4E226E3-ABC1-D14D-8179-DD7D9230ACED}" type="datetimeFigureOut">
              <a:rPr lang="en-US"/>
              <a:pPr>
                <a:defRPr/>
              </a:pPr>
              <a:t>7/30/24</a:t>
            </a:fld>
            <a:endParaRPr lang="en-US"/>
          </a:p>
        </p:txBody>
      </p:sp>
      <p:sp>
        <p:nvSpPr>
          <p:cNvPr id="3" name="Footer Placeholder 4">
            <a:extLst>
              <a:ext uri="{FF2B5EF4-FFF2-40B4-BE49-F238E27FC236}">
                <a16:creationId xmlns:a16="http://schemas.microsoft.com/office/drawing/2014/main" id="{2C209D80-EAF8-C797-EA2E-29C3F317BF5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E4815FD-11FC-3556-7512-2E6F9C1C58B9}"/>
              </a:ext>
            </a:extLst>
          </p:cNvPr>
          <p:cNvSpPr>
            <a:spLocks noGrp="1"/>
          </p:cNvSpPr>
          <p:nvPr>
            <p:ph type="sldNum" sz="quarter" idx="12"/>
          </p:nvPr>
        </p:nvSpPr>
        <p:spPr/>
        <p:txBody>
          <a:bodyPr/>
          <a:lstStyle>
            <a:lvl1pPr>
              <a:defRPr/>
            </a:lvl1pPr>
          </a:lstStyle>
          <a:p>
            <a:fld id="{C02334FF-C898-C94C-BD7E-4F4DC9CF6E79}" type="slidenum">
              <a:rPr lang="en-US" altLang="en-US"/>
              <a:pPr/>
              <a:t>‹#›</a:t>
            </a:fld>
            <a:endParaRPr lang="en-US" altLang="en-US"/>
          </a:p>
        </p:txBody>
      </p:sp>
    </p:spTree>
    <p:extLst>
      <p:ext uri="{BB962C8B-B14F-4D97-AF65-F5344CB8AC3E}">
        <p14:creationId xmlns:p14="http://schemas.microsoft.com/office/powerpoint/2010/main" val="394560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A4F966C-AB42-118C-FBD8-5AE460282E08}"/>
              </a:ext>
            </a:extLst>
          </p:cNvPr>
          <p:cNvSpPr>
            <a:spLocks noGrp="1"/>
          </p:cNvSpPr>
          <p:nvPr>
            <p:ph type="dt" sz="half" idx="10"/>
          </p:nvPr>
        </p:nvSpPr>
        <p:spPr/>
        <p:txBody>
          <a:bodyPr/>
          <a:lstStyle>
            <a:lvl1pPr>
              <a:defRPr/>
            </a:lvl1pPr>
          </a:lstStyle>
          <a:p>
            <a:pPr>
              <a:defRPr/>
            </a:pPr>
            <a:fld id="{382BCB71-A1BA-704B-B21C-DDE4A0F23441}" type="datetimeFigureOut">
              <a:rPr lang="en-US"/>
              <a:pPr>
                <a:defRPr/>
              </a:pPr>
              <a:t>7/30/24</a:t>
            </a:fld>
            <a:endParaRPr lang="en-US"/>
          </a:p>
        </p:txBody>
      </p:sp>
      <p:sp>
        <p:nvSpPr>
          <p:cNvPr id="6" name="Footer Placeholder 4">
            <a:extLst>
              <a:ext uri="{FF2B5EF4-FFF2-40B4-BE49-F238E27FC236}">
                <a16:creationId xmlns:a16="http://schemas.microsoft.com/office/drawing/2014/main" id="{BA598620-7772-5905-66DE-C55D47F127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0398032-F58F-5CED-7E03-A0D069F2FA32}"/>
              </a:ext>
            </a:extLst>
          </p:cNvPr>
          <p:cNvSpPr>
            <a:spLocks noGrp="1"/>
          </p:cNvSpPr>
          <p:nvPr>
            <p:ph type="sldNum" sz="quarter" idx="12"/>
          </p:nvPr>
        </p:nvSpPr>
        <p:spPr/>
        <p:txBody>
          <a:bodyPr/>
          <a:lstStyle>
            <a:lvl1pPr>
              <a:defRPr/>
            </a:lvl1pPr>
          </a:lstStyle>
          <a:p>
            <a:fld id="{6166B9BC-55D2-DC48-910D-EB8516D489EC}" type="slidenum">
              <a:rPr lang="en-US" altLang="en-US"/>
              <a:pPr/>
              <a:t>‹#›</a:t>
            </a:fld>
            <a:endParaRPr lang="en-US" altLang="en-US"/>
          </a:p>
        </p:txBody>
      </p:sp>
    </p:spTree>
    <p:extLst>
      <p:ext uri="{BB962C8B-B14F-4D97-AF65-F5344CB8AC3E}">
        <p14:creationId xmlns:p14="http://schemas.microsoft.com/office/powerpoint/2010/main" val="349871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D8A5A70-A79C-6FDE-A273-9B7AEA5DDA72}"/>
              </a:ext>
            </a:extLst>
          </p:cNvPr>
          <p:cNvSpPr>
            <a:spLocks noGrp="1"/>
          </p:cNvSpPr>
          <p:nvPr>
            <p:ph type="dt" sz="half" idx="10"/>
          </p:nvPr>
        </p:nvSpPr>
        <p:spPr/>
        <p:txBody>
          <a:bodyPr/>
          <a:lstStyle>
            <a:lvl1pPr>
              <a:defRPr/>
            </a:lvl1pPr>
          </a:lstStyle>
          <a:p>
            <a:pPr>
              <a:defRPr/>
            </a:pPr>
            <a:fld id="{C9097E1F-9B9E-E344-B020-7D76C876F89F}" type="datetimeFigureOut">
              <a:rPr lang="en-US"/>
              <a:pPr>
                <a:defRPr/>
              </a:pPr>
              <a:t>7/30/24</a:t>
            </a:fld>
            <a:endParaRPr lang="en-US"/>
          </a:p>
        </p:txBody>
      </p:sp>
      <p:sp>
        <p:nvSpPr>
          <p:cNvPr id="6" name="Footer Placeholder 4">
            <a:extLst>
              <a:ext uri="{FF2B5EF4-FFF2-40B4-BE49-F238E27FC236}">
                <a16:creationId xmlns:a16="http://schemas.microsoft.com/office/drawing/2014/main" id="{8F244B23-9383-DA61-55C3-C2F6864FE4A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C848782-EA5D-145F-1EA2-6266537175E9}"/>
              </a:ext>
            </a:extLst>
          </p:cNvPr>
          <p:cNvSpPr>
            <a:spLocks noGrp="1"/>
          </p:cNvSpPr>
          <p:nvPr>
            <p:ph type="sldNum" sz="quarter" idx="12"/>
          </p:nvPr>
        </p:nvSpPr>
        <p:spPr/>
        <p:txBody>
          <a:bodyPr/>
          <a:lstStyle>
            <a:lvl1pPr>
              <a:defRPr/>
            </a:lvl1pPr>
          </a:lstStyle>
          <a:p>
            <a:fld id="{A4725113-A50B-8545-8F71-860ED9F75BC2}" type="slidenum">
              <a:rPr lang="en-US" altLang="en-US"/>
              <a:pPr/>
              <a:t>‹#›</a:t>
            </a:fld>
            <a:endParaRPr lang="en-US" altLang="en-US"/>
          </a:p>
        </p:txBody>
      </p:sp>
    </p:spTree>
    <p:extLst>
      <p:ext uri="{BB962C8B-B14F-4D97-AF65-F5344CB8AC3E}">
        <p14:creationId xmlns:p14="http://schemas.microsoft.com/office/powerpoint/2010/main" val="566771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D81D4E5-C3A5-427C-4E1B-D5C045EB0523}"/>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C050B04-4160-9ECB-7A66-3B668332B41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1C749FA-07A5-33BA-FE70-45E71293E41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BC49C0A-0A17-9142-96EC-39364EBEAB21}" type="datetimeFigureOut">
              <a:rPr lang="en-US"/>
              <a:pPr>
                <a:defRPr/>
              </a:pPr>
              <a:t>7/30/24</a:t>
            </a:fld>
            <a:endParaRPr lang="en-US"/>
          </a:p>
        </p:txBody>
      </p:sp>
      <p:sp>
        <p:nvSpPr>
          <p:cNvPr id="5" name="Footer Placeholder 4">
            <a:extLst>
              <a:ext uri="{FF2B5EF4-FFF2-40B4-BE49-F238E27FC236}">
                <a16:creationId xmlns:a16="http://schemas.microsoft.com/office/drawing/2014/main" id="{CD76C96C-87F6-4076-FC1E-1B606F74DF4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DF139176-902F-E5F2-E3FB-EACB16D33ED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3B1CCE80-A95F-0E4A-8BE8-B9A1021521C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Box 1">
            <a:extLst>
              <a:ext uri="{FF2B5EF4-FFF2-40B4-BE49-F238E27FC236}">
                <a16:creationId xmlns:a16="http://schemas.microsoft.com/office/drawing/2014/main" id="{CFE9DBD3-06D6-2448-DFC0-5603B7198F7A}"/>
              </a:ext>
            </a:extLst>
          </p:cNvPr>
          <p:cNvSpPr txBox="1">
            <a:spLocks noChangeArrowheads="1"/>
          </p:cNvSpPr>
          <p:nvPr/>
        </p:nvSpPr>
        <p:spPr bwMode="auto">
          <a:xfrm>
            <a:off x="1066800" y="304800"/>
            <a:ext cx="6781800"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dirty="0">
                <a:latin typeface="Calibri" panose="020F0502020204030204" pitchFamily="34" charset="0"/>
              </a:rPr>
              <a:t>BIO 1060: Exploring Life’s Diversity</a:t>
            </a:r>
          </a:p>
          <a:p>
            <a:pPr algn="ctr" eaLnBrk="1" hangingPunct="1"/>
            <a:r>
              <a:rPr lang="en-US" altLang="en-US" sz="4000" b="1" dirty="0">
                <a:solidFill>
                  <a:srgbClr val="FF0000"/>
                </a:solidFill>
                <a:latin typeface="Calibri" panose="020F0502020204030204" pitchFamily="34" charset="0"/>
              </a:rPr>
              <a:t>Non-Major’s</a:t>
            </a:r>
            <a:r>
              <a:rPr lang="en-US" altLang="en-US" sz="2800" b="1" dirty="0">
                <a:latin typeface="Calibri" panose="020F0502020204030204" pitchFamily="34" charset="0"/>
              </a:rPr>
              <a:t> Gen-Ed Biology Course </a:t>
            </a:r>
          </a:p>
          <a:p>
            <a:pPr algn="ctr" eaLnBrk="1" hangingPunct="1"/>
            <a:r>
              <a:rPr lang="en-US" altLang="en-US" sz="3600" b="1" dirty="0">
                <a:solidFill>
                  <a:srgbClr val="00B050"/>
                </a:solidFill>
                <a:latin typeface="Calibri" panose="020F0502020204030204" pitchFamily="34" charset="0"/>
              </a:rPr>
              <a:t>Available for Fall and Spring!</a:t>
            </a:r>
            <a:endParaRPr lang="en-US" altLang="en-US" b="1" dirty="0">
              <a:latin typeface="Calibri" panose="020F0502020204030204" pitchFamily="34" charset="0"/>
            </a:endParaRPr>
          </a:p>
        </p:txBody>
      </p:sp>
      <p:sp>
        <p:nvSpPr>
          <p:cNvPr id="4" name="TextBox 3">
            <a:extLst>
              <a:ext uri="{FF2B5EF4-FFF2-40B4-BE49-F238E27FC236}">
                <a16:creationId xmlns:a16="http://schemas.microsoft.com/office/drawing/2014/main" id="{8969B00C-785A-E162-426A-287C9FAB1B50}"/>
              </a:ext>
            </a:extLst>
          </p:cNvPr>
          <p:cNvSpPr txBox="1"/>
          <p:nvPr/>
        </p:nvSpPr>
        <p:spPr>
          <a:xfrm>
            <a:off x="3733800" y="3810000"/>
            <a:ext cx="5410200" cy="2308225"/>
          </a:xfrm>
          <a:prstGeom prst="rect">
            <a:avLst/>
          </a:prstGeom>
          <a:noFill/>
        </p:spPr>
        <p:txBody>
          <a:bodyPr>
            <a:spAutoFit/>
          </a:bodyPr>
          <a:lstStyle/>
          <a:p>
            <a:pPr fontAlgn="auto">
              <a:spcBef>
                <a:spcPts val="0"/>
              </a:spcBef>
              <a:spcAft>
                <a:spcPts val="0"/>
              </a:spcAft>
              <a:defRPr/>
            </a:pPr>
            <a:r>
              <a:rPr lang="en-US" b="1" dirty="0">
                <a:latin typeface="+mn-lt"/>
              </a:rPr>
              <a:t>Official course description:</a:t>
            </a:r>
          </a:p>
          <a:p>
            <a:pPr fontAlgn="auto">
              <a:spcBef>
                <a:spcPts val="0"/>
              </a:spcBef>
              <a:spcAft>
                <a:spcPts val="0"/>
              </a:spcAft>
              <a:defRPr/>
            </a:pPr>
            <a:r>
              <a:rPr lang="en-US" b="1" dirty="0">
                <a:latin typeface="+mn-lt"/>
              </a:rPr>
              <a:t>A survey of the Kingdoms of living organisms to include an introduction to the theory of evolution and the evidence for evolution, and an introduction to the fundamental principles of ecology.  </a:t>
            </a:r>
            <a:r>
              <a:rPr lang="en-US" b="1" dirty="0">
                <a:solidFill>
                  <a:schemeClr val="accent3">
                    <a:lumMod val="75000"/>
                  </a:schemeClr>
                </a:solidFill>
                <a:latin typeface="+mn-lt"/>
              </a:rPr>
              <a:t>This course will not satisfy the prerequisite requirement for other biology courses.</a:t>
            </a:r>
            <a:r>
              <a:rPr lang="en-US" b="1" dirty="0">
                <a:latin typeface="+mn-lt"/>
              </a:rPr>
              <a:t>  Credit, 3 semester hours.  </a:t>
            </a:r>
          </a:p>
          <a:p>
            <a:pPr fontAlgn="auto">
              <a:spcBef>
                <a:spcPts val="0"/>
              </a:spcBef>
              <a:spcAft>
                <a:spcPts val="0"/>
              </a:spcAft>
              <a:defRPr/>
            </a:pPr>
            <a:endParaRPr lang="en-US" dirty="0">
              <a:latin typeface="+mn-lt"/>
            </a:endParaRPr>
          </a:p>
        </p:txBody>
      </p:sp>
      <p:sp>
        <p:nvSpPr>
          <p:cNvPr id="2054" name="TextBox 5">
            <a:extLst>
              <a:ext uri="{FF2B5EF4-FFF2-40B4-BE49-F238E27FC236}">
                <a16:creationId xmlns:a16="http://schemas.microsoft.com/office/drawing/2014/main" id="{662161A0-229E-FA8F-A485-99976E21028E}"/>
              </a:ext>
            </a:extLst>
          </p:cNvPr>
          <p:cNvSpPr txBox="1">
            <a:spLocks noChangeArrowheads="1"/>
          </p:cNvSpPr>
          <p:nvPr/>
        </p:nvSpPr>
        <p:spPr bwMode="auto">
          <a:xfrm>
            <a:off x="457200" y="5867400"/>
            <a:ext cx="8458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rgbClr val="C00000"/>
                </a:solidFill>
                <a:latin typeface="Ravie" panose="020F0502020204030204" pitchFamily="34" charset="0"/>
              </a:rPr>
              <a:t>Explore your world!</a:t>
            </a:r>
          </a:p>
        </p:txBody>
      </p:sp>
      <p:sp>
        <p:nvSpPr>
          <p:cNvPr id="2055" name="TextBox 10">
            <a:extLst>
              <a:ext uri="{FF2B5EF4-FFF2-40B4-BE49-F238E27FC236}">
                <a16:creationId xmlns:a16="http://schemas.microsoft.com/office/drawing/2014/main" id="{ED45A26C-314D-0714-E946-5F079A3C7526}"/>
              </a:ext>
            </a:extLst>
          </p:cNvPr>
          <p:cNvSpPr txBox="1">
            <a:spLocks noChangeArrowheads="1"/>
          </p:cNvSpPr>
          <p:nvPr/>
        </p:nvSpPr>
        <p:spPr bwMode="auto">
          <a:xfrm>
            <a:off x="381000" y="2209800"/>
            <a:ext cx="8458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latin typeface="Calibri" panose="020F0502020204030204" pitchFamily="34" charset="0"/>
              </a:rPr>
              <a:t>Explore the diversity of life on Earth, along with the evolutionary relationships of organisms large and small.  From bacteria to fungi, plants to animals, learn what makes each unique, and discover how they all interact …as well as the impact man has on this wonderful world we live 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132</Words>
  <Application>Microsoft Macintosh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Ravie</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Mary E Zets</dc:creator>
  <cp:lastModifiedBy>Lisa Ann Kelly</cp:lastModifiedBy>
  <cp:revision>5</cp:revision>
  <dcterms:created xsi:type="dcterms:W3CDTF">2011-04-07T19:32:42Z</dcterms:created>
  <dcterms:modified xsi:type="dcterms:W3CDTF">2024-07-30T13:11:34Z</dcterms:modified>
</cp:coreProperties>
</file>