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6858000" cy="9906000" type="A4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4209A-7C36-47FB-B89C-274B9106FAFB}" v="1" dt="2024-08-26T12:59:45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3"/>
  </p:normalViewPr>
  <p:slideViewPr>
    <p:cSldViewPr snapToGrid="0">
      <p:cViewPr varScale="1">
        <p:scale>
          <a:sx n="105" d="100"/>
          <a:sy n="105" d="100"/>
        </p:scale>
        <p:origin x="43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 Schlyer" userId="e8e31743-97e5-4d2e-a2ca-e2e08d88d50c" providerId="ADAL" clId="{8E44209A-7C36-47FB-B89C-274B9106FAFB}"/>
    <pc:docChg chg="custSel modSld">
      <pc:chgData name="Paige Schlyer" userId="e8e31743-97e5-4d2e-a2ca-e2e08d88d50c" providerId="ADAL" clId="{8E44209A-7C36-47FB-B89C-274B9106FAFB}" dt="2024-08-26T13:44:23.692" v="112" actId="20577"/>
      <pc:docMkLst>
        <pc:docMk/>
      </pc:docMkLst>
      <pc:sldChg chg="delSp modSp mod">
        <pc:chgData name="Paige Schlyer" userId="e8e31743-97e5-4d2e-a2ca-e2e08d88d50c" providerId="ADAL" clId="{8E44209A-7C36-47FB-B89C-274B9106FAFB}" dt="2024-08-26T13:44:23.692" v="112" actId="20577"/>
        <pc:sldMkLst>
          <pc:docMk/>
          <pc:sldMk cId="100408815" sldId="256"/>
        </pc:sldMkLst>
        <pc:spChg chg="mod">
          <ac:chgData name="Paige Schlyer" userId="e8e31743-97e5-4d2e-a2ca-e2e08d88d50c" providerId="ADAL" clId="{8E44209A-7C36-47FB-B89C-274B9106FAFB}" dt="2024-08-21T19:27:59.833" v="111" actId="1076"/>
          <ac:spMkLst>
            <pc:docMk/>
            <pc:sldMk cId="100408815" sldId="256"/>
            <ac:spMk id="2" creationId="{5A194F12-FDAD-DBCB-5EB5-D14019ACA494}"/>
          </ac:spMkLst>
        </pc:spChg>
        <pc:spChg chg="mod">
          <ac:chgData name="Paige Schlyer" userId="e8e31743-97e5-4d2e-a2ca-e2e08d88d50c" providerId="ADAL" clId="{8E44209A-7C36-47FB-B89C-274B9106FAFB}" dt="2024-08-26T13:44:23.692" v="112" actId="20577"/>
          <ac:spMkLst>
            <pc:docMk/>
            <pc:sldMk cId="100408815" sldId="256"/>
            <ac:spMk id="16" creationId="{E359F74D-244E-9101-8A56-6E3AFC667B21}"/>
          </ac:spMkLst>
        </pc:spChg>
        <pc:spChg chg="mod">
          <ac:chgData name="Paige Schlyer" userId="e8e31743-97e5-4d2e-a2ca-e2e08d88d50c" providerId="ADAL" clId="{8E44209A-7C36-47FB-B89C-274B9106FAFB}" dt="2024-08-21T19:19:56.108" v="99" actId="207"/>
          <ac:spMkLst>
            <pc:docMk/>
            <pc:sldMk cId="100408815" sldId="256"/>
            <ac:spMk id="28" creationId="{6C947DD7-5DEF-6B34-3244-E623FF4E70AB}"/>
          </ac:spMkLst>
        </pc:spChg>
        <pc:picChg chg="mod">
          <ac:chgData name="Paige Schlyer" userId="e8e31743-97e5-4d2e-a2ca-e2e08d88d50c" providerId="ADAL" clId="{8E44209A-7C36-47FB-B89C-274B9106FAFB}" dt="2024-08-21T19:27:49.975" v="109" actId="1076"/>
          <ac:picMkLst>
            <pc:docMk/>
            <pc:sldMk cId="100408815" sldId="256"/>
            <ac:picMk id="7" creationId="{C1EDBFA6-81AE-7C66-D4F7-8D175F50FB2E}"/>
          </ac:picMkLst>
        </pc:picChg>
        <pc:picChg chg="del">
          <ac:chgData name="Paige Schlyer" userId="e8e31743-97e5-4d2e-a2ca-e2e08d88d50c" providerId="ADAL" clId="{8E44209A-7C36-47FB-B89C-274B9106FAFB}" dt="2024-08-21T18:57:49.203" v="90" actId="478"/>
          <ac:picMkLst>
            <pc:docMk/>
            <pc:sldMk cId="100408815" sldId="256"/>
            <ac:picMk id="11" creationId="{8852D583-EC62-266D-776A-1A49B324CC87}"/>
          </ac:picMkLst>
        </pc:picChg>
        <pc:picChg chg="mod">
          <ac:chgData name="Paige Schlyer" userId="e8e31743-97e5-4d2e-a2ca-e2e08d88d50c" providerId="ADAL" clId="{8E44209A-7C36-47FB-B89C-274B9106FAFB}" dt="2024-08-21T19:27:48.092" v="108" actId="1076"/>
          <ac:picMkLst>
            <pc:docMk/>
            <pc:sldMk cId="100408815" sldId="256"/>
            <ac:picMk id="15" creationId="{F2C72F05-0689-AD4B-F05B-D7F3A9B79B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9356-6185-CB00-58B6-A6CF716DF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28B1-B0D1-9353-662B-77C35B0E8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B028-C198-516D-BCFA-75B255A3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AD5F5-9B49-4A3A-EE31-166AA385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E6A2-42CC-6EAA-607A-08F8B45B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668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061E-6432-C41E-843E-CD041D5E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FD1A7-24B5-5B28-AA0A-F706A4256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313D6-661A-449B-DCD4-69F35D959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BF22D-525E-8254-4216-D9919969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AE3E5-940F-FEDA-51C6-0348B639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8269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33AB1-7062-B838-CCBF-417139D0F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9CF30-9055-E78C-2296-4B8737CE7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7FDC-FD63-72A3-CCAC-5683F5ED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9A31F-95F9-2A48-2573-39FEAD28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0E932-9589-8A92-6C6C-C258EA60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05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5C36-A678-5A25-3530-13410112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1633-554F-E5EA-42F0-8823D5A85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48517-D288-F9CF-A5DD-AD85EC6D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BB914-2F47-BF2D-5ECE-7FED00A9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5A82-1A51-0B14-032A-029FA903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051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00BF-6808-311A-1690-22FEBECF9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460A1-92B2-1194-7CD0-16EBB8F2D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46185-76B0-8A93-BE43-8D7FBB0D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7466-5ABD-F246-4FF7-96AB0437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5EED-BC13-CD98-1DBA-1DC330F8B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855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0D01-CD95-99AE-0E4C-E0D5B7A1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48D0F-D716-C157-1AA9-F52808883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50687-C489-3003-DFF1-06ACBA0D9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F0B04-A0B6-9AF3-C9D0-0EE3A1D2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47327-CEB3-AC46-7CA0-B10A3C79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E1672-0ECA-3D0A-D097-AF0E1FA79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976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15DD2-D99D-3056-F2EC-4525C64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D0741-CA49-5551-B7A9-2246E53FF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ED4B6-386C-8CB7-CEF8-115DD674D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C93DC-6F55-E496-73C3-95C90F65E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E67A5-90BB-F426-7177-4CFB7D732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F6027-73AC-CBEE-D435-A148A137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55F505-343A-B08E-221D-B7D09BD9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A499B0-AE9D-DCA5-A6B8-C0982DEE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050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FDE9-D8CE-FFE0-34C8-ECE0FADF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7112A-9ACC-6946-A2A0-AF4E1AAA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DBD2D-DC82-6FDC-250F-12A16FFB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FD280-A6C0-DC14-24A9-BE1BD0C2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867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D7754-D9B5-59F7-3B54-7C3A922A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74220D-72FE-9981-E84C-9D725BD7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82260-83CD-EFCA-FDB6-8A037106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141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1259-EDBC-B20A-3A8D-87E0D961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8A501-3E79-7880-44BA-DC70F633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03C29-8B46-8C89-CC79-B6C4D6AE2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E7776-4BF0-AF44-06DA-A50D6DD6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3CF6C-B7BC-858C-D019-533F8D24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34C93-8775-80A9-A648-B6E5C6F8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436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7F36-1D09-4C75-DDF0-454DC9D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ABA3E-07A7-08BC-EFDB-4DFDB9075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F315D-DC6D-D9CE-3636-BDEEDC4CE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FE678-8764-0A05-D969-849D8930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A7EA9-372C-ADD6-65A8-CE7296C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EA2FE-CC60-3C63-6F4C-40C6E8E6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619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01D40-3820-E845-6E41-EBB0EECF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9519-A5E8-569B-1888-5296F7872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99FA9-58A5-97DB-C61C-B05027E6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F54B41-6A89-AE4C-A027-246437E9494E}" type="datetimeFigureOut">
              <a:rPr lang="es-ES_tradnl" smtClean="0"/>
              <a:t>26/08/2024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452E2-0F69-11D1-C209-EA9365EA7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C8B6F-C6C8-8BE4-0FF4-F44402224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3481F-15D1-D541-8CE5-B5420BB6C02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55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6C947DD7-5DEF-6B34-3244-E623FF4E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67" y="128016"/>
            <a:ext cx="6556247" cy="1455702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Thinking about Studying Abroad? </a:t>
            </a:r>
            <a:b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Spring </a:t>
            </a: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</a:t>
            </a:r>
            <a:r>
              <a:rPr lang="en-US" sz="2000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reak, join the World Languages Program to experience the art and colorful culture of Madrid, Toledo, and Segovia, Spain!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7" name="Picture 6" descr="Gran Vía street with buildings and traffic&#10;&#10;Description automatically generated">
            <a:extLst>
              <a:ext uri="{FF2B5EF4-FFF2-40B4-BE49-F238E27FC236}">
                <a16:creationId xmlns:a16="http://schemas.microsoft.com/office/drawing/2014/main" id="{C1EDBFA6-81AE-7C66-D4F7-8D175F50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57" y="1505889"/>
            <a:ext cx="5088063" cy="24979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4" descr="A long stone archway with many arches with Segovia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F2C72F05-0689-AD4B-F05B-D7F3A9B7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644" y="4100047"/>
            <a:ext cx="2674380" cy="176970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359F74D-244E-9101-8A56-6E3AFC667B21}"/>
              </a:ext>
            </a:extLst>
          </p:cNvPr>
          <p:cNvSpPr txBox="1"/>
          <p:nvPr/>
        </p:nvSpPr>
        <p:spPr>
          <a:xfrm>
            <a:off x="150866" y="5965715"/>
            <a:ext cx="6556247" cy="363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5719">
              <a:spcAft>
                <a:spcPts val="522"/>
              </a:spcAft>
            </a:pP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Study Abroad during Spring Break </a:t>
            </a:r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includes air tickets, transportation, and 8 nights at a 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premium</a:t>
            </a:r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hotel, with wi-fi included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Also, access to enter museums and many cultural sites in the beautiful cities of Madrid, Toledo, and Segovia.</a:t>
            </a:r>
            <a:endParaRPr lang="en-US" b="1" kern="12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*You do not need to be a Spanish Major/Minor or speak Spanish to take this course.* </a:t>
            </a:r>
          </a:p>
          <a:p>
            <a:pPr algn="ctr"/>
            <a:r>
              <a:rPr lang="en-US" b="1" i="0" u="none" strike="noStrike" baseline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*Students will gain three credit hours for either University General Elective or Spanish Elective if you are in any of the Spanish Programs (Major/Concentration/Minor).</a:t>
            </a:r>
          </a:p>
          <a:p>
            <a:pPr algn="ctr"/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Leading Faculty: 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Prof. </a:t>
            </a:r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Natalie Love (nlove@uncp.edu) </a:t>
            </a:r>
          </a:p>
          <a:p>
            <a:pPr algn="ctr" defTabSz="405719">
              <a:spcAft>
                <a:spcPts val="522"/>
              </a:spcAft>
            </a:pP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Prof. Mack</a:t>
            </a:r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enzi McGowan (</a:t>
            </a:r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ackenzi.mcgowan@uncp.edu) </a:t>
            </a:r>
          </a:p>
          <a:p>
            <a:pPr algn="ctr" defTabSz="405719">
              <a:spcAft>
                <a:spcPts val="522"/>
              </a:spcAft>
            </a:pPr>
            <a:r>
              <a:rPr lang="en-US" sz="1200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This publication is available in alternative formats upon request. Please contact the Accessibility Resource Center, Oxendine Administrative Building, Room 110, or call 910.521.6695.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94F12-FDAD-DBCB-5EB5-D14019ACA494}"/>
              </a:ext>
            </a:extLst>
          </p:cNvPr>
          <p:cNvSpPr txBox="1"/>
          <p:nvPr/>
        </p:nvSpPr>
        <p:spPr>
          <a:xfrm>
            <a:off x="150866" y="4459275"/>
            <a:ext cx="3076965" cy="9874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405719">
              <a:spcAft>
                <a:spcPts val="522"/>
              </a:spcAft>
            </a:pPr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Dates: March 7-16, 2025</a:t>
            </a:r>
          </a:p>
          <a:p>
            <a:pPr algn="ctr" defTabSz="405719">
              <a:spcAft>
                <a:spcPts val="522"/>
              </a:spcAft>
            </a:pPr>
            <a:r>
              <a:rPr lang="en-US" b="1" kern="12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Course: SPN 3510 Study Abroad (3 Credits)*</a:t>
            </a:r>
          </a:p>
        </p:txBody>
      </p:sp>
    </p:spTree>
    <p:extLst>
      <p:ext uri="{BB962C8B-B14F-4D97-AF65-F5344CB8AC3E}">
        <p14:creationId xmlns:p14="http://schemas.microsoft.com/office/powerpoint/2010/main" val="10040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200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 Light</vt:lpstr>
      <vt:lpstr>Office Theme</vt:lpstr>
      <vt:lpstr>Thinking about Studying Abroad?  This Spring Break, join the World Languages Program to experience the art and colorful culture of Madrid, Toledo, and Segovia, Spain!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Love</dc:creator>
  <cp:lastModifiedBy>Paige Schlyer</cp:lastModifiedBy>
  <cp:revision>14</cp:revision>
  <cp:lastPrinted>2024-08-26T13:00:57Z</cp:lastPrinted>
  <dcterms:created xsi:type="dcterms:W3CDTF">2024-08-05T20:03:16Z</dcterms:created>
  <dcterms:modified xsi:type="dcterms:W3CDTF">2024-08-26T13:44:28Z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2437dd-2777-4767-9eac-36c9d699896f_Enabled">
    <vt:lpwstr>true</vt:lpwstr>
  </property>
  <property fmtid="{D5CDD505-2E9C-101B-9397-08002B2CF9AE}" pid="3" name="MSIP_Label_d02437dd-2777-4767-9eac-36c9d699896f_SetDate">
    <vt:lpwstr>2024-08-05T20:03:42Z</vt:lpwstr>
  </property>
  <property fmtid="{D5CDD505-2E9C-101B-9397-08002B2CF9AE}" pid="4" name="MSIP_Label_d02437dd-2777-4767-9eac-36c9d699896f_Method">
    <vt:lpwstr>Standard</vt:lpwstr>
  </property>
  <property fmtid="{D5CDD505-2E9C-101B-9397-08002B2CF9AE}" pid="5" name="MSIP_Label_d02437dd-2777-4767-9eac-36c9d699896f_Name">
    <vt:lpwstr>defa4170-0d19-0005-0004-bc88714345d2</vt:lpwstr>
  </property>
  <property fmtid="{D5CDD505-2E9C-101B-9397-08002B2CF9AE}" pid="6" name="MSIP_Label_d02437dd-2777-4767-9eac-36c9d699896f_SiteId">
    <vt:lpwstr>1aa2e328-7d0f-4fd1-9216-c479a1c14f9d</vt:lpwstr>
  </property>
  <property fmtid="{D5CDD505-2E9C-101B-9397-08002B2CF9AE}" pid="7" name="MSIP_Label_d02437dd-2777-4767-9eac-36c9d699896f_ActionId">
    <vt:lpwstr>fe7fe7e7-84a9-4cdd-95ca-d0b969aa523d</vt:lpwstr>
  </property>
  <property fmtid="{D5CDD505-2E9C-101B-9397-08002B2CF9AE}" pid="8" name="MSIP_Label_d02437dd-2777-4767-9eac-36c9d699896f_ContentBits">
    <vt:lpwstr>0</vt:lpwstr>
  </property>
</Properties>
</file>